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84" r:id="rId1"/>
    <p:sldMasterId id="2147484097" r:id="rId2"/>
  </p:sldMasterIdLst>
  <p:notesMasterIdLst>
    <p:notesMasterId r:id="rId15"/>
  </p:notesMasterIdLst>
  <p:sldIdLst>
    <p:sldId id="352" r:id="rId3"/>
    <p:sldId id="627" r:id="rId4"/>
    <p:sldId id="262" r:id="rId5"/>
    <p:sldId id="6106" r:id="rId6"/>
    <p:sldId id="6107" r:id="rId7"/>
    <p:sldId id="6108" r:id="rId8"/>
    <p:sldId id="6109" r:id="rId9"/>
    <p:sldId id="6110" r:id="rId10"/>
    <p:sldId id="6111" r:id="rId11"/>
    <p:sldId id="6117" r:id="rId12"/>
    <p:sldId id="6118" r:id="rId13"/>
    <p:sldId id="611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93CDDD"/>
    <a:srgbClr val="FCD5B5"/>
    <a:srgbClr val="BAD531"/>
    <a:srgbClr val="FFFCD7"/>
    <a:srgbClr val="66FF33"/>
    <a:srgbClr val="C6D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88538" autoAdjust="0"/>
  </p:normalViewPr>
  <p:slideViewPr>
    <p:cSldViewPr snapToGrid="0" snapToObjects="1">
      <p:cViewPr varScale="1">
        <p:scale>
          <a:sx n="98" d="100"/>
          <a:sy n="98" d="100"/>
        </p:scale>
        <p:origin x="72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56912-15EC-F343-A74F-482B2FDBD0A0}" type="datetimeFigureOut">
              <a:rPr lang="en-US" smtClean="0"/>
              <a:t>01-Nov-21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63BB7-AF5C-EA4F-9FEB-B79347F7F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05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931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46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429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94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eepYellow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799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r>
              <a:rPr lang="en-US" noProof="0"/>
              <a:t>I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126"/>
            <a:endParaRPr lang="en-US" sz="2399" noProof="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8135" y="1219201"/>
            <a:ext cx="7232465" cy="2732439"/>
          </a:xfrm>
        </p:spPr>
        <p:txBody>
          <a:bodyPr anchor="t">
            <a:normAutofit/>
          </a:bodyPr>
          <a:lstStyle>
            <a:lvl1pPr algn="l">
              <a:defRPr lang="en-US" sz="4999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8134" y="4069079"/>
            <a:ext cx="5022666" cy="1463040"/>
          </a:xfrm>
        </p:spPr>
        <p:txBody>
          <a:bodyPr lIns="91440" rIns="9144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999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0" algn="ctr">
              <a:buNone/>
              <a:defRPr sz="17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799"/>
            </a:lvl4pPr>
            <a:lvl5pPr marL="1828251" indent="0" algn="ctr">
              <a:buNone/>
              <a:defRPr sz="1799"/>
            </a:lvl5pPr>
            <a:lvl6pPr marL="2285314" indent="0" algn="ctr">
              <a:buNone/>
              <a:defRPr sz="1799"/>
            </a:lvl6pPr>
            <a:lvl7pPr marL="2742377" indent="0" algn="ctr">
              <a:buNone/>
              <a:defRPr sz="1799"/>
            </a:lvl7pPr>
            <a:lvl8pPr marL="3199440" indent="0" algn="ctr">
              <a:buNone/>
              <a:defRPr sz="1799"/>
            </a:lvl8pPr>
            <a:lvl9pPr marL="3656503" indent="0" algn="ctr">
              <a:buNone/>
              <a:defRPr sz="1799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2" y="-114299"/>
            <a:ext cx="304797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126"/>
            <a:endParaRPr lang="en-US" sz="2399" noProof="0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9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2261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_DeepYellow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799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r>
              <a:rPr lang="en-US" noProof="0"/>
              <a:t>I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126"/>
            <a:endParaRPr lang="en-US" sz="2399" noProof="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8135" y="1219201"/>
            <a:ext cx="7232465" cy="2732439"/>
          </a:xfrm>
        </p:spPr>
        <p:txBody>
          <a:bodyPr anchor="t">
            <a:normAutofit/>
          </a:bodyPr>
          <a:lstStyle>
            <a:lvl1pPr algn="l">
              <a:defRPr lang="en-US" sz="4999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8134" y="4069079"/>
            <a:ext cx="5022666" cy="1463040"/>
          </a:xfrm>
        </p:spPr>
        <p:txBody>
          <a:bodyPr lIns="91440" rIns="9144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999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0" algn="ctr">
              <a:buNone/>
              <a:defRPr sz="17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799"/>
            </a:lvl4pPr>
            <a:lvl5pPr marL="1828251" indent="0" algn="ctr">
              <a:buNone/>
              <a:defRPr sz="1799"/>
            </a:lvl5pPr>
            <a:lvl6pPr marL="2285314" indent="0" algn="ctr">
              <a:buNone/>
              <a:defRPr sz="1799"/>
            </a:lvl6pPr>
            <a:lvl7pPr marL="2742377" indent="0" algn="ctr">
              <a:buNone/>
              <a:defRPr sz="1799"/>
            </a:lvl7pPr>
            <a:lvl8pPr marL="3199440" indent="0" algn="ctr">
              <a:buNone/>
              <a:defRPr sz="1799"/>
            </a:lvl8pPr>
            <a:lvl9pPr marL="3656503" indent="0" algn="ctr">
              <a:buNone/>
              <a:defRPr sz="1799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2" y="-114299"/>
            <a:ext cx="304797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126"/>
            <a:endParaRPr lang="en-US" sz="2399" noProof="0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9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79279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_DeepYellow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50D09E5B-B146-4D08-82EC-846DD89B0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462" y="0"/>
            <a:ext cx="9931338" cy="6823040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88940597-2E9A-4141-B2D0-C488487F1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0" y="0"/>
            <a:ext cx="50863" cy="6858000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0600" y="609600"/>
            <a:ext cx="7429500" cy="56388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1" y="1905000"/>
            <a:ext cx="5864382" cy="2275238"/>
          </a:xfrm>
        </p:spPr>
        <p:txBody>
          <a:bodyPr anchor="t">
            <a:normAutofit/>
          </a:bodyPr>
          <a:lstStyle>
            <a:lvl1pPr algn="l">
              <a:defRPr lang="en-US" sz="4999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1" y="4297679"/>
            <a:ext cx="4072586" cy="1463040"/>
          </a:xfrm>
        </p:spPr>
        <p:txBody>
          <a:bodyPr lIns="91440" rIns="9144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999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0" algn="ctr">
              <a:buNone/>
              <a:defRPr sz="17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799"/>
            </a:lvl4pPr>
            <a:lvl5pPr marL="1828251" indent="0" algn="ctr">
              <a:buNone/>
              <a:defRPr sz="1799"/>
            </a:lvl5pPr>
            <a:lvl6pPr marL="2285314" indent="0" algn="ctr">
              <a:buNone/>
              <a:defRPr sz="1799"/>
            </a:lvl6pPr>
            <a:lvl7pPr marL="2742377" indent="0" algn="ctr">
              <a:buNone/>
              <a:defRPr sz="1799"/>
            </a:lvl7pPr>
            <a:lvl8pPr marL="3199440" indent="0" algn="ctr">
              <a:buNone/>
              <a:defRPr sz="1799"/>
            </a:lvl8pPr>
            <a:lvl9pPr marL="3656503" indent="0" algn="ctr">
              <a:buNone/>
              <a:defRPr sz="17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A44EEDB-C599-41AA-9D84-D53811C28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897" y="0"/>
            <a:ext cx="63502" cy="6858000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FE574478-76DE-4613-8FBD-36B353081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391" y="0"/>
            <a:ext cx="63502" cy="6858000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9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923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_Deep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2EC3EF4-A2D5-4058-977A-74A37AC36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525 h 6858000"/>
              <a:gd name="connsiteX3" fmla="*/ 8273508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525"/>
                </a:lnTo>
                <a:lnTo>
                  <a:pt x="8273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4E7C74DD-4244-46B7-8336-30F7151DB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8074536" y="3124200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C663CF-0C67-4619-B40E-7832C4DA1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1" y="609600"/>
            <a:ext cx="7810500" cy="5638800"/>
          </a:xfrm>
          <a:custGeom>
            <a:avLst/>
            <a:gdLst>
              <a:gd name="connsiteX0" fmla="*/ 0 w 7810500"/>
              <a:gd name="connsiteY0" fmla="*/ 0 h 5638800"/>
              <a:gd name="connsiteX1" fmla="*/ 7810500 w 7810500"/>
              <a:gd name="connsiteY1" fmla="*/ 0 h 5638800"/>
              <a:gd name="connsiteX2" fmla="*/ 7810500 w 7810500"/>
              <a:gd name="connsiteY2" fmla="*/ 3151512 h 5638800"/>
              <a:gd name="connsiteX3" fmla="*/ 6252438 w 7810500"/>
              <a:gd name="connsiteY3" fmla="*/ 5638800 h 5638800"/>
              <a:gd name="connsiteX4" fmla="*/ 0 w 7810500"/>
              <a:gd name="connsiteY4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0" h="5638800">
                <a:moveTo>
                  <a:pt x="0" y="0"/>
                </a:moveTo>
                <a:lnTo>
                  <a:pt x="7810500" y="0"/>
                </a:lnTo>
                <a:lnTo>
                  <a:pt x="7810500" y="3151512"/>
                </a:lnTo>
                <a:lnTo>
                  <a:pt x="6252438" y="5638800"/>
                </a:lnTo>
                <a:lnTo>
                  <a:pt x="0" y="5638800"/>
                </a:lnTo>
                <a:close/>
              </a:path>
            </a:pathLst>
          </a:cu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63810" y="1905000"/>
            <a:ext cx="5864382" cy="2275238"/>
          </a:xfrm>
        </p:spPr>
        <p:txBody>
          <a:bodyPr anchor="t">
            <a:normAutofit/>
          </a:bodyPr>
          <a:lstStyle>
            <a:lvl1pPr algn="ctr">
              <a:defRPr lang="en-US" sz="4999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9708" y="4297679"/>
            <a:ext cx="4072586" cy="1463040"/>
          </a:xfrm>
        </p:spPr>
        <p:txBody>
          <a:bodyPr lIns="91440" rIns="9144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999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063" indent="0" algn="ctr">
              <a:buNone/>
              <a:defRPr sz="17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799"/>
            </a:lvl4pPr>
            <a:lvl5pPr marL="1828251" indent="0" algn="ctr">
              <a:buNone/>
              <a:defRPr sz="1799"/>
            </a:lvl5pPr>
            <a:lvl6pPr marL="2285314" indent="0" algn="ctr">
              <a:buNone/>
              <a:defRPr sz="1799"/>
            </a:lvl6pPr>
            <a:lvl7pPr marL="2742377" indent="0" algn="ctr">
              <a:buNone/>
              <a:defRPr sz="1799"/>
            </a:lvl7pPr>
            <a:lvl8pPr marL="3199440" indent="0" algn="ctr">
              <a:buNone/>
              <a:defRPr sz="1799"/>
            </a:lvl8pPr>
            <a:lvl9pPr marL="3656503" indent="0" algn="ctr">
              <a:buNone/>
              <a:defRPr sz="17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1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_DeepYellow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8BFA80-A3BB-4316-BD6E-3E5F6B4D89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8F962CE0-5C0C-48F3-A07B-34E33D670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2057401" y="466727"/>
            <a:ext cx="703341" cy="110190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654457EF-8A97-4FCA-9870-5095D09BF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9067800" y="46482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1" y="609600"/>
            <a:ext cx="7810500" cy="5638800"/>
          </a:xfrm>
          <a:solidFill>
            <a:schemeClr val="accent1">
              <a:lumMod val="75000"/>
              <a:alpha val="92000"/>
            </a:schemeClr>
          </a:solidFill>
          <a:effectLst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63810" y="1905000"/>
            <a:ext cx="5864382" cy="2275238"/>
          </a:xfrm>
        </p:spPr>
        <p:txBody>
          <a:bodyPr anchor="t">
            <a:normAutofit/>
          </a:bodyPr>
          <a:lstStyle>
            <a:lvl1pPr algn="ctr">
              <a:defRPr lang="en-US" sz="4999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9708" y="4297679"/>
            <a:ext cx="4072586" cy="1463040"/>
          </a:xfrm>
        </p:spPr>
        <p:txBody>
          <a:bodyPr lIns="91440" rIns="9144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999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063" indent="0" algn="ctr">
              <a:buNone/>
              <a:defRPr sz="17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799"/>
            </a:lvl4pPr>
            <a:lvl5pPr marL="1828251" indent="0" algn="ctr">
              <a:buNone/>
              <a:defRPr sz="1799"/>
            </a:lvl5pPr>
            <a:lvl6pPr marL="2285314" indent="0" algn="ctr">
              <a:buNone/>
              <a:defRPr sz="1799"/>
            </a:lvl6pPr>
            <a:lvl7pPr marL="2742377" indent="0" algn="ctr">
              <a:buNone/>
              <a:defRPr sz="1799"/>
            </a:lvl7pPr>
            <a:lvl8pPr marL="3199440" indent="0" algn="ctr">
              <a:buNone/>
              <a:defRPr sz="1799"/>
            </a:lvl8pPr>
            <a:lvl9pPr marL="3656503" indent="0" algn="ctr">
              <a:buNone/>
              <a:defRPr sz="17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63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C033E0E-968F-40A8-BE78-354499D7F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9594102" flipH="1">
            <a:off x="584132" y="-142449"/>
            <a:ext cx="1218268" cy="6177109"/>
          </a:xfrm>
          <a:custGeom>
            <a:avLst/>
            <a:gdLst>
              <a:gd name="connsiteX0" fmla="*/ 1114975 w 1218268"/>
              <a:gd name="connsiteY0" fmla="*/ 1688918 h 6177109"/>
              <a:gd name="connsiteX1" fmla="*/ 1114975 w 1218268"/>
              <a:gd name="connsiteY1" fmla="*/ 5441035 h 6177109"/>
              <a:gd name="connsiteX2" fmla="*/ 1218268 w 1218268"/>
              <a:gd name="connsiteY2" fmla="*/ 5372844 h 6177109"/>
              <a:gd name="connsiteX3" fmla="*/ 1218268 w 1218268"/>
              <a:gd name="connsiteY3" fmla="*/ 1845382 h 6177109"/>
              <a:gd name="connsiteX4" fmla="*/ 675740 w 1218268"/>
              <a:gd name="connsiteY4" fmla="*/ 1023583 h 6177109"/>
              <a:gd name="connsiteX5" fmla="*/ 675740 w 1218268"/>
              <a:gd name="connsiteY5" fmla="*/ 5731005 h 6177109"/>
              <a:gd name="connsiteX6" fmla="*/ 951275 w 1218268"/>
              <a:gd name="connsiteY6" fmla="*/ 5549105 h 6177109"/>
              <a:gd name="connsiteX7" fmla="*/ 951275 w 1218268"/>
              <a:gd name="connsiteY7" fmla="*/ 1440952 h 6177109"/>
              <a:gd name="connsiteX8" fmla="*/ 0 w 1218268"/>
              <a:gd name="connsiteY8" fmla="*/ 0 h 6177109"/>
              <a:gd name="connsiteX9" fmla="*/ 0 w 1218268"/>
              <a:gd name="connsiteY9" fmla="*/ 6177109 h 6177109"/>
              <a:gd name="connsiteX10" fmla="*/ 485620 w 1218268"/>
              <a:gd name="connsiteY10" fmla="*/ 5856517 h 6177109"/>
              <a:gd name="connsiteX11" fmla="*/ 485620 w 1218268"/>
              <a:gd name="connsiteY11" fmla="*/ 735597 h 61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268" h="6177109">
                <a:moveTo>
                  <a:pt x="1114975" y="1688918"/>
                </a:moveTo>
                <a:lnTo>
                  <a:pt x="1114975" y="5441035"/>
                </a:lnTo>
                <a:lnTo>
                  <a:pt x="1218268" y="5372844"/>
                </a:lnTo>
                <a:lnTo>
                  <a:pt x="1218268" y="1845382"/>
                </a:lnTo>
                <a:close/>
                <a:moveTo>
                  <a:pt x="675740" y="1023583"/>
                </a:moveTo>
                <a:lnTo>
                  <a:pt x="675740" y="5731005"/>
                </a:lnTo>
                <a:lnTo>
                  <a:pt x="951275" y="5549105"/>
                </a:lnTo>
                <a:lnTo>
                  <a:pt x="951275" y="1440952"/>
                </a:lnTo>
                <a:close/>
                <a:moveTo>
                  <a:pt x="0" y="0"/>
                </a:moveTo>
                <a:lnTo>
                  <a:pt x="0" y="6177109"/>
                </a:lnTo>
                <a:lnTo>
                  <a:pt x="485620" y="5856517"/>
                </a:lnTo>
                <a:lnTo>
                  <a:pt x="485620" y="735597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9454D95-B362-4CB6-B706-EB2022A3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24200" y="0"/>
            <a:ext cx="9067800" cy="6858000"/>
          </a:xfrm>
          <a:custGeom>
            <a:avLst/>
            <a:gdLst>
              <a:gd name="connsiteX0" fmla="*/ 5205086 w 9067800"/>
              <a:gd name="connsiteY0" fmla="*/ 0 h 6858000"/>
              <a:gd name="connsiteX1" fmla="*/ 6957685 w 9067800"/>
              <a:gd name="connsiteY1" fmla="*/ 0 h 6858000"/>
              <a:gd name="connsiteX2" fmla="*/ 9067800 w 9067800"/>
              <a:gd name="connsiteY2" fmla="*/ 0 h 6858000"/>
              <a:gd name="connsiteX3" fmla="*/ 9067800 w 9067800"/>
              <a:gd name="connsiteY3" fmla="*/ 6827058 h 6858000"/>
              <a:gd name="connsiteX4" fmla="*/ 9044315 w 9067800"/>
              <a:gd name="connsiteY4" fmla="*/ 6858000 h 6858000"/>
              <a:gd name="connsiteX5" fmla="*/ 7291715 w 9067800"/>
              <a:gd name="connsiteY5" fmla="*/ 6858000 h 6858000"/>
              <a:gd name="connsiteX6" fmla="*/ 1752601 w 9067800"/>
              <a:gd name="connsiteY6" fmla="*/ 6858000 h 6858000"/>
              <a:gd name="connsiteX7" fmla="*/ 0 w 90678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7800" h="6858000">
                <a:moveTo>
                  <a:pt x="5205086" y="0"/>
                </a:moveTo>
                <a:lnTo>
                  <a:pt x="6957685" y="0"/>
                </a:lnTo>
                <a:lnTo>
                  <a:pt x="9067800" y="0"/>
                </a:lnTo>
                <a:lnTo>
                  <a:pt x="9067800" y="6827058"/>
                </a:lnTo>
                <a:lnTo>
                  <a:pt x="9044315" y="6858000"/>
                </a:lnTo>
                <a:lnTo>
                  <a:pt x="7291715" y="6858000"/>
                </a:lnTo>
                <a:lnTo>
                  <a:pt x="17526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66700"/>
            <a:ext cx="5105400" cy="63246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3451" y="762000"/>
            <a:ext cx="4381500" cy="3429000"/>
          </a:xfrm>
        </p:spPr>
        <p:txBody>
          <a:bodyPr anchor="ctr">
            <a:normAutofit/>
          </a:bodyPr>
          <a:lstStyle>
            <a:lvl1pPr algn="ctr">
              <a:defRPr sz="4999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3451" y="4343400"/>
            <a:ext cx="4381500" cy="1355732"/>
          </a:xfrm>
        </p:spPr>
        <p:txBody>
          <a:bodyPr lIns="91440" rIns="9144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063" indent="0" algn="ctr">
              <a:buNone/>
              <a:defRPr sz="17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799"/>
            </a:lvl4pPr>
            <a:lvl5pPr marL="1828251" indent="0" algn="ctr">
              <a:buNone/>
              <a:defRPr sz="1799"/>
            </a:lvl5pPr>
            <a:lvl6pPr marL="2285314" indent="0" algn="ctr">
              <a:buNone/>
              <a:defRPr sz="1799"/>
            </a:lvl6pPr>
            <a:lvl7pPr marL="2742377" indent="0" algn="ctr">
              <a:buNone/>
              <a:defRPr sz="1799"/>
            </a:lvl7pPr>
            <a:lvl8pPr marL="3199440" indent="0" algn="ctr">
              <a:buNone/>
              <a:defRPr sz="1799"/>
            </a:lvl8pPr>
            <a:lvl9pPr marL="3656503" indent="0" algn="ctr">
              <a:buNone/>
              <a:defRPr sz="17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V="1">
            <a:off x="314325" y="49530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917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56388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1447800"/>
            <a:ext cx="4114800" cy="3962400"/>
          </a:xfrm>
        </p:spPr>
        <p:txBody>
          <a:bodyPr anchor="ctr">
            <a:normAutofit/>
          </a:bodyPr>
          <a:lstStyle>
            <a:lvl1pPr algn="ctr">
              <a:defRPr sz="4999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7900" y="4495801"/>
            <a:ext cx="4876800" cy="60960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063" indent="0" algn="ctr">
              <a:buNone/>
              <a:defRPr sz="17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799"/>
            </a:lvl4pPr>
            <a:lvl5pPr marL="1828251" indent="0" algn="ctr">
              <a:buNone/>
              <a:defRPr sz="1799"/>
            </a:lvl5pPr>
            <a:lvl6pPr marL="2285314" indent="0" algn="ctr">
              <a:buNone/>
              <a:defRPr sz="1799"/>
            </a:lvl6pPr>
            <a:lvl7pPr marL="2742377" indent="0" algn="ctr">
              <a:buNone/>
              <a:defRPr sz="1799"/>
            </a:lvl7pPr>
            <a:lvl8pPr marL="3199440" indent="0" algn="ctr">
              <a:buNone/>
              <a:defRPr sz="1799"/>
            </a:lvl8pPr>
            <a:lvl9pPr marL="3656503" indent="0" algn="ctr">
              <a:buNone/>
              <a:defRPr sz="17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5100" y="409575"/>
            <a:ext cx="1219201" cy="40005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5100" y="6076950"/>
            <a:ext cx="1219201" cy="400050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983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144780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999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667000"/>
            <a:ext cx="10288693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621E917-505B-493E-99EE-2E57CB332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8663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145"/>
              </a:lnSpc>
            </a:pPr>
            <a:r>
              <a:rPr lang="en-ID" spc="-5">
                <a:solidFill>
                  <a:srgbClr val="27446F"/>
                </a:solidFill>
              </a:rPr>
              <a:t>maju.</a:t>
            </a:r>
            <a:r>
              <a:rPr lang="en-ID" spc="-5"/>
              <a:t>mandiri.</a:t>
            </a:r>
            <a:r>
              <a:rPr lang="en-ID" spc="-5">
                <a:solidFill>
                  <a:srgbClr val="F7991C"/>
                </a:solidFill>
              </a:rPr>
              <a:t>modern</a:t>
            </a:r>
            <a:endParaRPr lang="en-ID" spc="-5" dirty="0">
              <a:solidFill>
                <a:srgbClr val="F7991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99037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3999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667000"/>
            <a:ext cx="10288693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1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399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7626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3999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</p:spTree>
    <p:extLst>
      <p:ext uri="{BB962C8B-B14F-4D97-AF65-F5344CB8AC3E}">
        <p14:creationId xmlns:p14="http://schemas.microsoft.com/office/powerpoint/2010/main" val="355074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sea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3999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</p:spTree>
    <p:extLst>
      <p:ext uri="{BB962C8B-B14F-4D97-AF65-F5344CB8AC3E}">
        <p14:creationId xmlns:p14="http://schemas.microsoft.com/office/powerpoint/2010/main" val="423608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3999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</p:spTree>
    <p:extLst>
      <p:ext uri="{BB962C8B-B14F-4D97-AF65-F5344CB8AC3E}">
        <p14:creationId xmlns:p14="http://schemas.microsoft.com/office/powerpoint/2010/main" val="359882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3999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</p:spTree>
    <p:extLst>
      <p:ext uri="{BB962C8B-B14F-4D97-AF65-F5344CB8AC3E}">
        <p14:creationId xmlns:p14="http://schemas.microsoft.com/office/powerpoint/2010/main" val="374666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3999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</p:spTree>
    <p:extLst>
      <p:ext uri="{BB962C8B-B14F-4D97-AF65-F5344CB8AC3E}">
        <p14:creationId xmlns:p14="http://schemas.microsoft.com/office/powerpoint/2010/main" val="311747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3999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</p:spTree>
    <p:extLst>
      <p:ext uri="{BB962C8B-B14F-4D97-AF65-F5344CB8AC3E}">
        <p14:creationId xmlns:p14="http://schemas.microsoft.com/office/powerpoint/2010/main" val="158862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Blue_Triangle patc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05BCA9F-FC20-461D-9118-7EC2AC28D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75959" y="0"/>
            <a:ext cx="9016043" cy="6858000"/>
          </a:xfrm>
          <a:custGeom>
            <a:avLst/>
            <a:gdLst>
              <a:gd name="connsiteX0" fmla="*/ 5153328 w 9016043"/>
              <a:gd name="connsiteY0" fmla="*/ 0 h 6858000"/>
              <a:gd name="connsiteX1" fmla="*/ 9016043 w 9016043"/>
              <a:gd name="connsiteY1" fmla="*/ 0 h 6858000"/>
              <a:gd name="connsiteX2" fmla="*/ 9016043 w 9016043"/>
              <a:gd name="connsiteY2" fmla="*/ 6858000 h 6858000"/>
              <a:gd name="connsiteX3" fmla="*/ 0 w 9016043"/>
              <a:gd name="connsiteY3" fmla="*/ 6858000 h 6858000"/>
              <a:gd name="connsiteX4" fmla="*/ 5153328 w 9016043"/>
              <a:gd name="connsiteY4" fmla="*/ 681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6043" h="6858000">
                <a:moveTo>
                  <a:pt x="5153328" y="0"/>
                </a:moveTo>
                <a:lnTo>
                  <a:pt x="9016043" y="0"/>
                </a:lnTo>
                <a:lnTo>
                  <a:pt x="9016043" y="6858000"/>
                </a:lnTo>
                <a:lnTo>
                  <a:pt x="0" y="6858000"/>
                </a:lnTo>
                <a:lnTo>
                  <a:pt x="5153328" y="6818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399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3999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</p:spTree>
    <p:extLst>
      <p:ext uri="{BB962C8B-B14F-4D97-AF65-F5344CB8AC3E}">
        <p14:creationId xmlns:p14="http://schemas.microsoft.com/office/powerpoint/2010/main" val="36159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3999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2667000"/>
            <a:ext cx="5775960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1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399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29400" y="2667002"/>
            <a:ext cx="5013959" cy="366077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F869F17-9BF3-4974-956D-0CBCD60BA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1501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3999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2667000"/>
            <a:ext cx="5775960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1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399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29400" y="2667002"/>
            <a:ext cx="5013959" cy="366077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654DBB0-1027-4E5D-B635-00F2F173A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3100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3821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Image_Top shape whit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34001" y="112976"/>
            <a:ext cx="6858000" cy="674502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E59725C5-1168-4A5F-B420-8E05620196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5238089" y="208891"/>
            <a:ext cx="6745024" cy="6553200"/>
          </a:xfrm>
          <a:gradFill flip="none" rotWithShape="1">
            <a:gsLst>
              <a:gs pos="0">
                <a:schemeClr val="bg1"/>
              </a:gs>
              <a:gs pos="82000">
                <a:schemeClr val="bg1">
                  <a:alpha val="0"/>
                </a:schemeClr>
              </a:gs>
            </a:gsLst>
            <a:lin ang="16200000" scaled="1"/>
            <a:tileRect/>
          </a:gra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3999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2667000"/>
            <a:ext cx="5775960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1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399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532AFA8-ADE4-4C3E-AF0A-235C72499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495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pos="43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half horizontal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642" y="2667001"/>
            <a:ext cx="11094718" cy="175712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3999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4709677"/>
            <a:ext cx="11094717" cy="1500876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1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399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232B29A-2701-4A73-83CF-09E0AB1B2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0648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half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642" y="2667001"/>
            <a:ext cx="5775959" cy="354355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3999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3201" y="2667001"/>
            <a:ext cx="5090157" cy="3543552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1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399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A52166E-5DA9-4AA1-9355-E8DBFDD90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5043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Title Content and 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35623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3999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4617492"/>
            <a:ext cx="9890759" cy="1527048"/>
          </a:xfrm>
        </p:spPr>
        <p:txBody>
          <a:bodyPr lIns="91440" rIns="91440"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112978"/>
            <a:ext cx="12191999" cy="327842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9FF8476-DF8C-4276-8CF6-44BC91B88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5062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Title Two column Content and 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35623"/>
            <a:ext cx="111099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3999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2" y="4617492"/>
            <a:ext cx="5212080" cy="1527048"/>
          </a:xfrm>
        </p:spPr>
        <p:txBody>
          <a:bodyPr lIns="91440" rIns="91440"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112978"/>
            <a:ext cx="12191999" cy="327842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E93A96C6-A4F2-43F1-A47D-0D52EF29954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46520" y="4617492"/>
            <a:ext cx="5212080" cy="1527048"/>
          </a:xfrm>
        </p:spPr>
        <p:txBody>
          <a:bodyPr lIns="91440" rIns="91440"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C5AD12C-F7F6-431D-ABA4-F7E37CACE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232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Image Title Two column Content and 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698" y="3735624"/>
            <a:ext cx="5013960" cy="2408917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3999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112978"/>
            <a:ext cx="12191999" cy="327842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38376498-C218-4EDB-8416-A59802EF2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39001" y="1981199"/>
            <a:ext cx="4389542" cy="4163339"/>
          </a:xfrm>
          <a:solidFill>
            <a:schemeClr val="bg1"/>
          </a:solidFill>
          <a:ln w="28575">
            <a:solidFill>
              <a:schemeClr val="accent2"/>
            </a:solidFill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E93A96C6-A4F2-43F1-A47D-0D52EF29954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589520" y="2286000"/>
            <a:ext cx="3688080" cy="3581400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9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Important Content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EC81B64-070E-43F3-BCB5-833AB965D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3717927"/>
            <a:ext cx="914400" cy="9302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D5893EC-1256-429B-9581-379342C23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8129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Multiple images Title Two column Content and 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1" y="4176259"/>
            <a:ext cx="4343400" cy="1968280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3999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112978"/>
            <a:ext cx="12191999" cy="327842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96DE17A8-F4B7-4571-A6E8-FD28BA425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2834" y="1066801"/>
            <a:ext cx="3505199" cy="507773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9D9A0502-98A2-467D-BE1C-CE8391C73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191000" y="4343400"/>
            <a:ext cx="2743200" cy="180113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8298DB4E-3B92-4CA4-852A-9F647E721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91000" y="1066803"/>
            <a:ext cx="2743200" cy="3126023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E528B4D-15E8-4161-96F7-75D0217AD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0767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op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112976"/>
            <a:ext cx="12191999" cy="674502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67066A-9B9E-468B-97C6-94BF615FA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2AF7E6-6C19-4A41-BFA5-44C4F2A3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178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C59837-0A86-4467-BB38-E2AC882F3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857779-E765-4EC2-825C-B8E41285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173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16932398-C947-4474-88D6-4117EC39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1802" y="1189971"/>
            <a:ext cx="4389542" cy="4677431"/>
          </a:xfrm>
          <a:solidFill>
            <a:schemeClr val="bg1">
              <a:alpha val="88000"/>
            </a:schemeClr>
          </a:solidFill>
          <a:ln w="28575">
            <a:solidFill>
              <a:schemeClr val="accent2"/>
            </a:solidFill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FDA84E-9F5D-4D50-8133-68FB098D71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612321" y="1494770"/>
            <a:ext cx="3688080" cy="3915430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Important Content</a:t>
            </a:r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AE16EF6-8987-4193-B346-1BEA14401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2D4840-4EB5-4438-9A16-D0006A68A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2"/>
            <a:ext cx="11106150" cy="6413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171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0186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16932398-C947-4474-88D6-4117EC39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2269" y="1189971"/>
            <a:ext cx="4389542" cy="4677431"/>
          </a:xfrm>
          <a:solidFill>
            <a:schemeClr val="accent2">
              <a:alpha val="88000"/>
            </a:schemeClr>
          </a:solidFill>
          <a:ln w="28575">
            <a:solidFill>
              <a:schemeClr val="accent2"/>
            </a:solidFill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FDA84E-9F5D-4D50-8133-68FB098D71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02789" y="1494770"/>
            <a:ext cx="3688080" cy="3915430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9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Important Content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AC89BA5-7D71-4838-92DC-A9DD44EC0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614DBA-0879-4C83-B4B4-EECB085A2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441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536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Content and half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3999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4021650"/>
            <a:ext cx="5090157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1" y="3429000"/>
            <a:ext cx="5090157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399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2E79C3B8-3CB6-4D76-8182-4489C35C869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527804" y="4021650"/>
            <a:ext cx="5090157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BC5711-960A-4093-BF8D-E1FB5C4179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27804" y="3429000"/>
            <a:ext cx="5090157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399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6C4C965C-0B8E-48F5-AAAC-C3237DC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27803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94646A1-59D8-49D7-B0E1-B7771AB22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5140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ubtitle Content and half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3999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4021650"/>
            <a:ext cx="3474720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3429000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399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2E79C3B8-3CB6-4D76-8182-4489C35C869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358641" y="4021650"/>
            <a:ext cx="3474720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BC5711-960A-4093-BF8D-E1FB5C4179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8641" y="3429000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399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6C4C965C-0B8E-48F5-AAAC-C3237DC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58640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F4C1E55C-86D8-4053-9865-59D5B4F8A35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8641" y="4021650"/>
            <a:ext cx="3474720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B68B60C-9D86-4961-A5CE-AB650CA336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68641" y="3429000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399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AFE200E7-D3F0-41C3-92B0-E09677035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168336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20633DF-6AFD-4B07-9AFD-09317A9CC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1382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con Content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3999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600" y="2438400"/>
            <a:ext cx="5901458" cy="975260"/>
          </a:xfrm>
        </p:spPr>
        <p:txBody>
          <a:bodyPr lIns="91440" rIns="91440" anchor="ctr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713664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399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564258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562600" y="4391622"/>
            <a:ext cx="5901458" cy="975260"/>
          </a:xfrm>
        </p:spPr>
        <p:txBody>
          <a:bodyPr lIns="91440" rIns="91440" anchor="ctr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4000" y="4666886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399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8944" y="4517480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576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con Content 3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3999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600" y="2423063"/>
            <a:ext cx="5901458" cy="1005939"/>
          </a:xfrm>
        </p:spPr>
        <p:txBody>
          <a:bodyPr lIns="91440" rIns="91440"/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713664"/>
            <a:ext cx="3810000" cy="424732"/>
          </a:xfrm>
          <a:noFill/>
        </p:spPr>
        <p:txBody>
          <a:bodyPr wrap="square" lIns="91440" rIns="91440" anchor="ctr">
            <a:spAutoFit/>
          </a:bodyPr>
          <a:lstStyle>
            <a:lvl1pPr marL="0" indent="0">
              <a:buNone/>
              <a:defRPr sz="2399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564258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562600" y="3556396"/>
            <a:ext cx="5901458" cy="1005939"/>
          </a:xfrm>
        </p:spPr>
        <p:txBody>
          <a:bodyPr lIns="91440" rIns="91440"/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4000" y="3846999"/>
            <a:ext cx="3810000" cy="424732"/>
          </a:xfrm>
          <a:noFill/>
        </p:spPr>
        <p:txBody>
          <a:bodyPr wrap="square" lIns="91440" rIns="91440" anchor="ctr">
            <a:spAutoFit/>
          </a:bodyPr>
          <a:lstStyle>
            <a:lvl1pPr marL="0" indent="0">
              <a:buNone/>
              <a:defRPr sz="2399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8944" y="3697593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3FD6DDB9-4D92-43F8-B746-ABBAB109CA1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562600" y="4689734"/>
            <a:ext cx="5901458" cy="1005939"/>
          </a:xfrm>
        </p:spPr>
        <p:txBody>
          <a:bodyPr lIns="91440" rIns="91440"/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3E2F95F-BD26-4AA8-941E-3993C9F1D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24000" y="4980335"/>
            <a:ext cx="3810000" cy="424732"/>
          </a:xfrm>
          <a:noFill/>
        </p:spPr>
        <p:txBody>
          <a:bodyPr wrap="square" lIns="91440" rIns="91440" anchor="ctr">
            <a:spAutoFit/>
          </a:bodyPr>
          <a:lstStyle>
            <a:lvl1pPr marL="0" indent="0">
              <a:buNone/>
              <a:defRPr sz="2399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68F52DD2-B3F0-4652-8C7B-96406F99F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48944" y="4830929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21471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ide patch Icon Content 3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3999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51215" y="2035302"/>
            <a:ext cx="4312844" cy="914490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840" y="2280181"/>
            <a:ext cx="4937760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r">
              <a:buNone/>
              <a:defRPr sz="1999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756427" y="1935993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071133" y="3576256"/>
            <a:ext cx="5392925" cy="914490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8640" y="3846999"/>
            <a:ext cx="4023360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r">
              <a:buNone/>
              <a:defRPr sz="1999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774509" y="350281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3FD6DDB9-4D92-43F8-B746-ABBAB109CA1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949700" y="5117210"/>
            <a:ext cx="6514359" cy="914490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3E2F95F-BD26-4AA8-941E-3993C9F1D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8641" y="5362089"/>
            <a:ext cx="2956560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r">
              <a:buNone/>
              <a:defRPr sz="1999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68F52DD2-B3F0-4652-8C7B-96406F99F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80393" y="501790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9F57DF2-7AB9-4D3A-AADE-E93D5621B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</p:spTree>
    <p:extLst>
      <p:ext uri="{BB962C8B-B14F-4D97-AF65-F5344CB8AC3E}">
        <p14:creationId xmlns:p14="http://schemas.microsoft.com/office/powerpoint/2010/main" val="175187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ide patch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3999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4884FC-8C22-42B9-9E84-2B12AC733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018098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6B9C406-BFD3-481F-9B48-3DCA3A330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751897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F3D50D-B3D8-4A41-84D8-4BE250D1B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485696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D7401DA1-CBDE-40D5-856F-25C28280F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3402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 1</a:t>
            </a:r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6321F101-EC7B-4128-A7FA-373AC507D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67201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 2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229667AF-39CB-43E6-8D30-A2DDF8365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01001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 3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25C62A5-1A39-471E-B819-35EB9F8B0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1" y="5542992"/>
            <a:ext cx="3642359" cy="424732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999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EB4CA538-2AD9-458A-B582-2FBFEAF60C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7200" y="5542992"/>
            <a:ext cx="3642359" cy="424732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999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857C263B-EA99-4350-84C0-08B9746AEC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01000" y="5542992"/>
            <a:ext cx="3642359" cy="424732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999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</p:spTree>
    <p:extLst>
      <p:ext uri="{BB962C8B-B14F-4D97-AF65-F5344CB8AC3E}">
        <p14:creationId xmlns:p14="http://schemas.microsoft.com/office/powerpoint/2010/main" val="26752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3999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4884FC-8C22-42B9-9E84-2B12AC733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751397" y="5027659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D7401DA1-CBDE-40D5-856F-25C28280F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3903" y="2057402"/>
            <a:ext cx="2743197" cy="274319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25C62A5-1A39-471E-B819-35EB9F8B0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1022" y="5307558"/>
            <a:ext cx="3108959" cy="424732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999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FD9C5C0-2B13-4BD9-BA25-5F692DE9E8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1022" y="5688561"/>
            <a:ext cx="3108959" cy="323629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71D9F8-CAE6-4680-A029-F96D0F1441FD}"/>
              </a:ext>
            </a:extLst>
          </p:cNvPr>
          <p:cNvCxnSpPr>
            <a:cxnSpLocks/>
          </p:cNvCxnSpPr>
          <p:nvPr userDrawn="1"/>
        </p:nvCxnSpPr>
        <p:spPr>
          <a:xfrm flipH="1">
            <a:off x="3907847" y="2747071"/>
            <a:ext cx="2160050" cy="283607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1598D0-210A-4FC8-9A7B-BFA0921CF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536511" y="3617080"/>
            <a:ext cx="0" cy="109728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06439E2-68F5-46DF-9799-ABBEBECFD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906013" y="2754546"/>
            <a:ext cx="3254399" cy="2828600"/>
            <a:chOff x="4431264" y="2199060"/>
            <a:chExt cx="3363136" cy="28286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95E9585-55FC-4C03-8122-DED9B077D9F8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227429" y="1632088"/>
              <a:ext cx="0" cy="1133943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403E01-A7A9-4801-84C2-A2B3D9B7F577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950988" y="4507936"/>
              <a:ext cx="0" cy="1039447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BDA24073-E1E8-43FF-B135-B2947B972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5426747" y="366329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DAD1D946-AD65-4E2D-A739-D93BA1AC1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4408933" y="5090164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036FD13F-5CDF-4A6F-A890-1F23EA590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6458832" y="222378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EA974DF-48E5-46E7-9453-8A47028BC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7036661" y="2747071"/>
            <a:ext cx="2160050" cy="283607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A85692E-DBD5-4FD7-95CA-849C10263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8665325" y="3617080"/>
            <a:ext cx="0" cy="109728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06422F5-A2F2-43D5-84EE-F875A28A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034827" y="2754546"/>
            <a:ext cx="3254399" cy="2828600"/>
            <a:chOff x="4431264" y="2199060"/>
            <a:chExt cx="3363136" cy="282860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BDD12EB-7EFD-4370-A7C6-9E57D6A7C6D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227429" y="1632088"/>
              <a:ext cx="0" cy="1133943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5D1AAC8-713E-418F-B7B4-27B58BDFD77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950988" y="4507936"/>
              <a:ext cx="0" cy="1039447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Picture Placeholder 8">
            <a:extLst>
              <a:ext uri="{FF2B5EF4-FFF2-40B4-BE49-F238E27FC236}">
                <a16:creationId xmlns:a16="http://schemas.microsoft.com/office/drawing/2014/main" id="{DEE070FD-95C9-4396-B429-69E1E14E3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55561" y="366329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2" name="Picture Placeholder 8">
            <a:extLst>
              <a:ext uri="{FF2B5EF4-FFF2-40B4-BE49-F238E27FC236}">
                <a16:creationId xmlns:a16="http://schemas.microsoft.com/office/drawing/2014/main" id="{5A9E7D40-35C3-4F7D-AAB6-D4168037C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537747" y="5090164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13CB6343-C37E-4656-A566-EA9A3A1B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587646" y="222378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847B0A6E-95FE-4876-8783-F2D69813E0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95850" y="2643607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4E9CD2A8-E96D-45CF-B252-F6F8267FF34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7415" y="4083117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1AE8BBFE-01C4-4028-9B89-8D3A005A4B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64282" y="5509985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49C15349-435A-457E-9835-D4345AD3ED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727786" y="2643607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06DC437D-C5F6-49FA-8BF0-932297827EA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89351" y="4083117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9DB16E7F-EE86-4AF9-871B-5614FE2D44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96218" y="5509985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22219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3999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60064" y="1981200"/>
            <a:ext cx="1523993" cy="1523994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88865" y="2618469"/>
            <a:ext cx="3108959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88865" y="2999472"/>
            <a:ext cx="3108959" cy="323629"/>
          </a:xfrm>
          <a:noFill/>
        </p:spPr>
        <p:txBody>
          <a:bodyPr wrap="square" lIns="91440" rIns="9144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46423" y="665229"/>
            <a:ext cx="0" cy="740664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8112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20494" y="5114387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20494" y="5346800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400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49294" y="5114387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49294" y="5346800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44977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9045" y="5114387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59045" y="5346800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2595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68795" y="5114387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968795" y="5346800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9066634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75906" y="5114387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906" y="5346800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130289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Org Char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3999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96642" y="1981200"/>
            <a:ext cx="1523993" cy="1523994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5442" y="2618469"/>
            <a:ext cx="3108959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5442" y="2999472"/>
            <a:ext cx="3108959" cy="323629"/>
          </a:xfrm>
          <a:noFill/>
        </p:spPr>
        <p:txBody>
          <a:bodyPr wrap="square" lIns="91440" rIns="9144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-112012"/>
            <a:ext cx="0" cy="896112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527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1" y="5114387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1" y="5346800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8815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0801" y="5114387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0801" y="5346800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69127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00550" y="5114387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0550" y="5346800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5010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0300" y="5114387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300" y="5346800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08140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17411" y="5114387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7411" y="5346800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49030BC1-7B5E-4BBD-AB44-8615DCFD4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0115251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0ED1CED-11B2-4927-93A4-CE47939F0AE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24523" y="5114387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39E2E141-317E-41F9-853F-B96493C8FB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824523" y="5346800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90001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8570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Org Char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3999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78096" y="1905000"/>
            <a:ext cx="1255400" cy="1255400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1137" y="2288333"/>
            <a:ext cx="3108959" cy="290097"/>
          </a:xfrm>
          <a:noFill/>
        </p:spPr>
        <p:txBody>
          <a:bodyPr wrap="square" lIns="91440" rIns="9144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01137" y="2566043"/>
            <a:ext cx="3108959" cy="221043"/>
          </a:xfrm>
          <a:noFill/>
        </p:spPr>
        <p:txBody>
          <a:bodyPr wrap="square" lIns="91440" rIns="9144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-670561"/>
            <a:ext cx="0" cy="896112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10984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1" y="4327382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1" y="4497394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29272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0801" y="4327382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0801" y="4497394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473699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00550" y="4327382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0550" y="4497394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65467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0300" y="4327382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300" y="4497394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8353860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17411" y="4327382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7411" y="4497394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49030BC1-7B5E-4BBD-AB44-8615DCFD4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10160971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0ED1CED-11B2-4927-93A4-CE47939F0AE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24523" y="4327382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39E2E141-317E-41F9-853F-B96493C8FB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824523" y="4497394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69BD202-1C38-47A5-8B06-0AADB78AA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2642434"/>
            <a:ext cx="0" cy="5564151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id="{68CF0B9D-069C-46BA-9B77-7BDE114F3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45" hasCustomPrompt="1"/>
          </p:nvPr>
        </p:nvSpPr>
        <p:spPr>
          <a:xfrm>
            <a:off x="292724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6EB5CB55-9BF0-4309-AA93-9540CDA1CE2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590801" y="5988391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184A6FF6-89E5-41B3-83AD-E1F1AC1C718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90801" y="6158403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41" name="Picture Placeholder 8">
            <a:extLst>
              <a:ext uri="{FF2B5EF4-FFF2-40B4-BE49-F238E27FC236}">
                <a16:creationId xmlns:a16="http://schemas.microsoft.com/office/drawing/2014/main" id="{65909E03-0C86-44C4-9260-484E8CF63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473699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0D08C690-4C72-47C4-ADBC-6DBFC463FC3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00550" y="5988391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FEBB122E-6E5D-4B48-91C0-C6EB8BA3D2D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400550" y="6158403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id="{A968314E-9F6B-4D90-BC2A-C5BB6AC70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654674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98FF5C01-8CE1-475F-A59A-011328494FC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10300" y="5988391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DC690F93-088F-498C-9B26-2DCE00A1145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210300" y="6158403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47" name="Picture Placeholder 8">
            <a:extLst>
              <a:ext uri="{FF2B5EF4-FFF2-40B4-BE49-F238E27FC236}">
                <a16:creationId xmlns:a16="http://schemas.microsoft.com/office/drawing/2014/main" id="{1D462CE1-BEE9-45C4-AB54-354D05E69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8353860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9FA2731A-D1B2-4144-8373-12B9313F9BF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017411" y="5988391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F61DF59D-6B27-4EC6-A151-0F9B99DC805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017411" y="6158403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20928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ide patch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3999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</p:spTree>
    <p:extLst>
      <p:ext uri="{BB962C8B-B14F-4D97-AF65-F5344CB8AC3E}">
        <p14:creationId xmlns:p14="http://schemas.microsoft.com/office/powerpoint/2010/main" val="58964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Caption Content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62484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3962400"/>
            <a:ext cx="4114800" cy="19812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3999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7900" y="4114800"/>
            <a:ext cx="4876800" cy="1371602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063" indent="0" algn="ctr">
              <a:buNone/>
              <a:defRPr sz="17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799"/>
            </a:lvl4pPr>
            <a:lvl5pPr marL="1828251" indent="0" algn="ctr">
              <a:buNone/>
              <a:defRPr sz="1799"/>
            </a:lvl5pPr>
            <a:lvl6pPr marL="2285314" indent="0" algn="ctr">
              <a:buNone/>
              <a:defRPr sz="1799"/>
            </a:lvl6pPr>
            <a:lvl7pPr marL="2742377" indent="0" algn="ctr">
              <a:buNone/>
              <a:defRPr sz="1799"/>
            </a:lvl7pPr>
            <a:lvl8pPr marL="3199440" indent="0" algn="ctr">
              <a:buNone/>
              <a:defRPr sz="1799"/>
            </a:lvl8pPr>
            <a:lvl9pPr marL="3656503" indent="0" algn="ctr">
              <a:buNone/>
              <a:defRPr sz="17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381000" y="4840092"/>
            <a:ext cx="1219200" cy="225818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029200" y="4840093"/>
            <a:ext cx="1219200" cy="225818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767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Caption Content_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62484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3962400"/>
            <a:ext cx="4114800" cy="19812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3999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7900" y="4114800"/>
            <a:ext cx="4876800" cy="1371602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063" indent="0" algn="ctr">
              <a:buNone/>
              <a:defRPr sz="17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799"/>
            </a:lvl4pPr>
            <a:lvl5pPr marL="1828251" indent="0" algn="ctr">
              <a:buNone/>
              <a:defRPr sz="1799"/>
            </a:lvl5pPr>
            <a:lvl6pPr marL="2285314" indent="0" algn="ctr">
              <a:buNone/>
              <a:defRPr sz="1799"/>
            </a:lvl6pPr>
            <a:lvl7pPr marL="2742377" indent="0" algn="ctr">
              <a:buNone/>
              <a:defRPr sz="1799"/>
            </a:lvl7pPr>
            <a:lvl8pPr marL="3199440" indent="0" algn="ctr">
              <a:buNone/>
              <a:defRPr sz="1799"/>
            </a:lvl8pPr>
            <a:lvl9pPr marL="3656503" indent="0" algn="ctr">
              <a:buNone/>
              <a:defRPr sz="17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381000" y="4840092"/>
            <a:ext cx="1219200" cy="225818"/>
          </a:xfr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029200" y="4840093"/>
            <a:ext cx="1219200" cy="225818"/>
          </a:xfrm>
          <a:solidFill>
            <a:schemeClr val="accent5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01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1" y="0"/>
            <a:ext cx="11620500" cy="6591300"/>
          </a:xfrm>
          <a:solidFill>
            <a:schemeClr val="accent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>
            <a:normAutofit/>
          </a:bodyPr>
          <a:lstStyle>
            <a:lvl1pPr>
              <a:defRPr sz="5998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679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1" y="0"/>
            <a:ext cx="11620500" cy="6591300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>
            <a:normAutofit/>
          </a:bodyPr>
          <a:lstStyle>
            <a:lvl1pPr>
              <a:defRPr sz="5998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tx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246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1" y="0"/>
            <a:ext cx="11620500" cy="6591300"/>
          </a:xfrm>
          <a:solidFill>
            <a:schemeClr val="accent5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>
            <a:normAutofit/>
          </a:bodyPr>
          <a:lstStyle>
            <a:lvl1pPr>
              <a:defRPr sz="5998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505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489EE1C9-68AE-4BDD-B34C-9DE809C4D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2">
              <a:alpha val="84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9F89ADF8-2320-4EC3-98EA-5CB618A52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0"/>
            <a:ext cx="6781800" cy="6324600"/>
          </a:xfrm>
          <a:solidFill>
            <a:schemeClr val="tx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5" y="2265916"/>
            <a:ext cx="5314950" cy="3488998"/>
          </a:xfrm>
          <a:noFill/>
        </p:spPr>
        <p:txBody>
          <a:bodyPr anchor="b">
            <a:normAutofit/>
          </a:bodyPr>
          <a:lstStyle>
            <a:lvl1pPr algn="ctr">
              <a:defRPr sz="5998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4D12B-58A6-47D1-9B2D-697AB265C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64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5378960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2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anchor="t">
            <a:normAutofit/>
          </a:bodyPr>
          <a:lstStyle>
            <a:lvl1pPr algn="l">
              <a:defRPr sz="5998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" y="633984"/>
            <a:ext cx="304800" cy="1499616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3FC1AA-8591-43A1-9962-1599E1A8A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75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5378960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1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anchor="t">
            <a:normAutofit/>
          </a:bodyPr>
          <a:lstStyle>
            <a:lvl1pPr algn="l">
              <a:defRPr sz="5998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" y="633984"/>
            <a:ext cx="304800" cy="1499616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60B2D8-3756-4781-A8DD-692C3F895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84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001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5378960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5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anchor="t">
            <a:normAutofit/>
          </a:bodyPr>
          <a:lstStyle>
            <a:lvl1pPr algn="l">
              <a:defRPr sz="5998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" y="633984"/>
            <a:ext cx="304800" cy="1499616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EDA9EB-20CE-4EA1-9720-40FBEB456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64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5378960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6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anchor="t">
            <a:normAutofit/>
          </a:bodyPr>
          <a:lstStyle>
            <a:lvl1pPr algn="l">
              <a:defRPr sz="5998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" y="633984"/>
            <a:ext cx="304800" cy="1499616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033509-FE6E-46FC-85C8-B777FBA2F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87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799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r>
              <a:rPr lang="en-US" noProof="0"/>
              <a:t>I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noProof="0" dirty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126"/>
            <a:endParaRPr lang="en-US" sz="2399" noProof="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8135" y="1219200"/>
            <a:ext cx="7232465" cy="903638"/>
          </a:xfrm>
        </p:spPr>
        <p:txBody>
          <a:bodyPr anchor="t">
            <a:normAutofit/>
          </a:bodyPr>
          <a:lstStyle>
            <a:lvl1pPr algn="l">
              <a:defRPr lang="en-US" sz="4999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2" y="-114299"/>
            <a:ext cx="304797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126"/>
            <a:endParaRPr lang="en-US" sz="2399" noProof="0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9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28529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2EC3EF4-A2D5-4058-977A-74A37AC36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525 h 6858000"/>
              <a:gd name="connsiteX3" fmla="*/ 8273508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525"/>
                </a:lnTo>
                <a:lnTo>
                  <a:pt x="8273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4E7C74DD-4244-46B7-8336-30F7151DB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8074536" y="3124200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C663CF-0C67-4619-B40E-7832C4DA1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1" y="609600"/>
            <a:ext cx="7810500" cy="5638800"/>
          </a:xfrm>
          <a:custGeom>
            <a:avLst/>
            <a:gdLst>
              <a:gd name="connsiteX0" fmla="*/ 0 w 7810500"/>
              <a:gd name="connsiteY0" fmla="*/ 0 h 5638800"/>
              <a:gd name="connsiteX1" fmla="*/ 7810500 w 7810500"/>
              <a:gd name="connsiteY1" fmla="*/ 0 h 5638800"/>
              <a:gd name="connsiteX2" fmla="*/ 7810500 w 7810500"/>
              <a:gd name="connsiteY2" fmla="*/ 3151512 h 5638800"/>
              <a:gd name="connsiteX3" fmla="*/ 6252438 w 7810500"/>
              <a:gd name="connsiteY3" fmla="*/ 5638800 h 5638800"/>
              <a:gd name="connsiteX4" fmla="*/ 0 w 7810500"/>
              <a:gd name="connsiteY4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0" h="5638800">
                <a:moveTo>
                  <a:pt x="0" y="0"/>
                </a:moveTo>
                <a:lnTo>
                  <a:pt x="7810500" y="0"/>
                </a:lnTo>
                <a:lnTo>
                  <a:pt x="7810500" y="3151512"/>
                </a:lnTo>
                <a:lnTo>
                  <a:pt x="6252438" y="5638800"/>
                </a:lnTo>
                <a:lnTo>
                  <a:pt x="0" y="5638800"/>
                </a:lnTo>
                <a:close/>
              </a:path>
            </a:pathLst>
          </a:cu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63810" y="1905000"/>
            <a:ext cx="5864382" cy="2275238"/>
          </a:xfrm>
        </p:spPr>
        <p:txBody>
          <a:bodyPr anchor="ctr">
            <a:normAutofit/>
          </a:bodyPr>
          <a:lstStyle>
            <a:lvl1pPr algn="ctr">
              <a:defRPr lang="en-US" sz="4999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THANK </a:t>
            </a:r>
            <a:r>
              <a:rPr lang="en-US" dirty="0" err="1"/>
              <a:t>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70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8F962CE0-5C0C-48F3-A07B-34E33D670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2057401" y="466727"/>
            <a:ext cx="703341" cy="110190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654457EF-8A97-4FCA-9870-5095D09BF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9067800" y="46482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1" y="609600"/>
            <a:ext cx="7810500" cy="5638800"/>
          </a:xfrm>
          <a:solidFill>
            <a:schemeClr val="accent1">
              <a:lumMod val="75000"/>
              <a:alpha val="92000"/>
            </a:schemeClr>
          </a:solidFill>
          <a:effectLst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63810" y="1905000"/>
            <a:ext cx="5864382" cy="2275238"/>
          </a:xfrm>
        </p:spPr>
        <p:txBody>
          <a:bodyPr anchor="ctr">
            <a:normAutofit/>
          </a:bodyPr>
          <a:lstStyle>
            <a:lvl1pPr algn="ctr">
              <a:defRPr lang="en-US" sz="4999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THANK </a:t>
            </a:r>
            <a:r>
              <a:rPr lang="en-US" dirty="0" err="1"/>
              <a:t>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15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4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C033E0E-968F-40A8-BE78-354499D7F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9594102" flipH="1">
            <a:off x="584132" y="-142449"/>
            <a:ext cx="1218268" cy="6177109"/>
          </a:xfrm>
          <a:custGeom>
            <a:avLst/>
            <a:gdLst>
              <a:gd name="connsiteX0" fmla="*/ 1114975 w 1218268"/>
              <a:gd name="connsiteY0" fmla="*/ 1688918 h 6177109"/>
              <a:gd name="connsiteX1" fmla="*/ 1114975 w 1218268"/>
              <a:gd name="connsiteY1" fmla="*/ 5441035 h 6177109"/>
              <a:gd name="connsiteX2" fmla="*/ 1218268 w 1218268"/>
              <a:gd name="connsiteY2" fmla="*/ 5372844 h 6177109"/>
              <a:gd name="connsiteX3" fmla="*/ 1218268 w 1218268"/>
              <a:gd name="connsiteY3" fmla="*/ 1845382 h 6177109"/>
              <a:gd name="connsiteX4" fmla="*/ 675740 w 1218268"/>
              <a:gd name="connsiteY4" fmla="*/ 1023583 h 6177109"/>
              <a:gd name="connsiteX5" fmla="*/ 675740 w 1218268"/>
              <a:gd name="connsiteY5" fmla="*/ 5731005 h 6177109"/>
              <a:gd name="connsiteX6" fmla="*/ 951275 w 1218268"/>
              <a:gd name="connsiteY6" fmla="*/ 5549105 h 6177109"/>
              <a:gd name="connsiteX7" fmla="*/ 951275 w 1218268"/>
              <a:gd name="connsiteY7" fmla="*/ 1440952 h 6177109"/>
              <a:gd name="connsiteX8" fmla="*/ 0 w 1218268"/>
              <a:gd name="connsiteY8" fmla="*/ 0 h 6177109"/>
              <a:gd name="connsiteX9" fmla="*/ 0 w 1218268"/>
              <a:gd name="connsiteY9" fmla="*/ 6177109 h 6177109"/>
              <a:gd name="connsiteX10" fmla="*/ 485620 w 1218268"/>
              <a:gd name="connsiteY10" fmla="*/ 5856517 h 6177109"/>
              <a:gd name="connsiteX11" fmla="*/ 485620 w 1218268"/>
              <a:gd name="connsiteY11" fmla="*/ 735597 h 61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268" h="6177109">
                <a:moveTo>
                  <a:pt x="1114975" y="1688918"/>
                </a:moveTo>
                <a:lnTo>
                  <a:pt x="1114975" y="5441035"/>
                </a:lnTo>
                <a:lnTo>
                  <a:pt x="1218268" y="5372844"/>
                </a:lnTo>
                <a:lnTo>
                  <a:pt x="1218268" y="1845382"/>
                </a:lnTo>
                <a:close/>
                <a:moveTo>
                  <a:pt x="675740" y="1023583"/>
                </a:moveTo>
                <a:lnTo>
                  <a:pt x="675740" y="5731005"/>
                </a:lnTo>
                <a:lnTo>
                  <a:pt x="951275" y="5549105"/>
                </a:lnTo>
                <a:lnTo>
                  <a:pt x="951275" y="1440952"/>
                </a:lnTo>
                <a:close/>
                <a:moveTo>
                  <a:pt x="0" y="0"/>
                </a:moveTo>
                <a:lnTo>
                  <a:pt x="0" y="6177109"/>
                </a:lnTo>
                <a:lnTo>
                  <a:pt x="485620" y="5856517"/>
                </a:lnTo>
                <a:lnTo>
                  <a:pt x="485620" y="735597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9454D95-B362-4CB6-B706-EB2022A3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24200" y="0"/>
            <a:ext cx="9067800" cy="6858000"/>
          </a:xfrm>
          <a:custGeom>
            <a:avLst/>
            <a:gdLst>
              <a:gd name="connsiteX0" fmla="*/ 5205086 w 9067800"/>
              <a:gd name="connsiteY0" fmla="*/ 0 h 6858000"/>
              <a:gd name="connsiteX1" fmla="*/ 6957685 w 9067800"/>
              <a:gd name="connsiteY1" fmla="*/ 0 h 6858000"/>
              <a:gd name="connsiteX2" fmla="*/ 9067800 w 9067800"/>
              <a:gd name="connsiteY2" fmla="*/ 0 h 6858000"/>
              <a:gd name="connsiteX3" fmla="*/ 9067800 w 9067800"/>
              <a:gd name="connsiteY3" fmla="*/ 6827058 h 6858000"/>
              <a:gd name="connsiteX4" fmla="*/ 9044315 w 9067800"/>
              <a:gd name="connsiteY4" fmla="*/ 6858000 h 6858000"/>
              <a:gd name="connsiteX5" fmla="*/ 7291715 w 9067800"/>
              <a:gd name="connsiteY5" fmla="*/ 6858000 h 6858000"/>
              <a:gd name="connsiteX6" fmla="*/ 1752601 w 9067800"/>
              <a:gd name="connsiteY6" fmla="*/ 6858000 h 6858000"/>
              <a:gd name="connsiteX7" fmla="*/ 0 w 90678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7800" h="6858000">
                <a:moveTo>
                  <a:pt x="5205086" y="0"/>
                </a:moveTo>
                <a:lnTo>
                  <a:pt x="6957685" y="0"/>
                </a:lnTo>
                <a:lnTo>
                  <a:pt x="9067800" y="0"/>
                </a:lnTo>
                <a:lnTo>
                  <a:pt x="9067800" y="6827058"/>
                </a:lnTo>
                <a:lnTo>
                  <a:pt x="9044315" y="6858000"/>
                </a:lnTo>
                <a:lnTo>
                  <a:pt x="7291715" y="6858000"/>
                </a:lnTo>
                <a:lnTo>
                  <a:pt x="17526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66700"/>
            <a:ext cx="5105400" cy="63246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3451" y="762000"/>
            <a:ext cx="4381500" cy="3429000"/>
          </a:xfrm>
        </p:spPr>
        <p:txBody>
          <a:bodyPr anchor="ctr">
            <a:normAutofit/>
          </a:bodyPr>
          <a:lstStyle>
            <a:lvl1pPr algn="ctr">
              <a:defRPr sz="4999" spc="200" baseline="0"/>
            </a:lvl1pPr>
          </a:lstStyle>
          <a:p>
            <a:r>
              <a:rPr lang="en-US" dirty="0"/>
              <a:t>THANK </a:t>
            </a:r>
            <a:r>
              <a:rPr lang="en-US" dirty="0" err="1"/>
              <a:t>yOU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V="1">
            <a:off x="314325" y="49530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487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56388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57300" y="1447800"/>
            <a:ext cx="4114800" cy="3962400"/>
          </a:xfrm>
        </p:spPr>
        <p:txBody>
          <a:bodyPr anchor="ctr">
            <a:normAutofit/>
          </a:bodyPr>
          <a:lstStyle>
            <a:lvl1pPr algn="ctr">
              <a:defRPr sz="4999" spc="200" baseline="0"/>
            </a:lvl1pPr>
          </a:lstStyle>
          <a:p>
            <a:r>
              <a:rPr lang="en-US" dirty="0"/>
              <a:t>THANK </a:t>
            </a:r>
            <a:r>
              <a:rPr lang="en-US" dirty="0" err="1"/>
              <a:t>yOU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5100" y="409575"/>
            <a:ext cx="1219201" cy="40005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5100" y="6076950"/>
            <a:ext cx="1219201" cy="400050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72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182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42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598926" y="273253"/>
            <a:ext cx="4994147" cy="940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Caladea"/>
                <a:cs typeface="Calade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01-Nov-21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169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6300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01-Nov-21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18873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487157" y="1994724"/>
            <a:ext cx="4344034" cy="47891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01-Nov-21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1962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01-Nov-21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86612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01-Nov-21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7570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619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133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70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69.xml"/><Relationship Id="rId6" Type="http://schemas.openxmlformats.org/officeDocument/2006/relationships/theme" Target="../theme/theme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2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33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  <p:sldLayoutId id="2147483830" r:id="rId20"/>
    <p:sldLayoutId id="2147483831" r:id="rId21"/>
    <p:sldLayoutId id="2147483832" r:id="rId22"/>
    <p:sldLayoutId id="2147483833" r:id="rId23"/>
    <p:sldLayoutId id="2147483834" r:id="rId24"/>
    <p:sldLayoutId id="2147483835" r:id="rId25"/>
    <p:sldLayoutId id="2147483836" r:id="rId26"/>
    <p:sldLayoutId id="2147483837" r:id="rId27"/>
    <p:sldLayoutId id="2147483838" r:id="rId28"/>
    <p:sldLayoutId id="2147483839" r:id="rId29"/>
    <p:sldLayoutId id="2147483840" r:id="rId30"/>
    <p:sldLayoutId id="2147483841" r:id="rId31"/>
    <p:sldLayoutId id="2147483842" r:id="rId32"/>
    <p:sldLayoutId id="2147483843" r:id="rId33"/>
    <p:sldLayoutId id="2147483844" r:id="rId34"/>
    <p:sldLayoutId id="2147483845" r:id="rId35"/>
    <p:sldLayoutId id="2147483846" r:id="rId36"/>
    <p:sldLayoutId id="2147483847" r:id="rId37"/>
    <p:sldLayoutId id="2147483848" r:id="rId38"/>
    <p:sldLayoutId id="2147483849" r:id="rId39"/>
    <p:sldLayoutId id="2147483850" r:id="rId40"/>
    <p:sldLayoutId id="2147483851" r:id="rId41"/>
    <p:sldLayoutId id="2147483852" r:id="rId42"/>
    <p:sldLayoutId id="2147483853" r:id="rId43"/>
    <p:sldLayoutId id="2147483854" r:id="rId44"/>
    <p:sldLayoutId id="2147483855" r:id="rId45"/>
    <p:sldLayoutId id="2147483856" r:id="rId46"/>
    <p:sldLayoutId id="2147483857" r:id="rId47"/>
    <p:sldLayoutId id="2147483858" r:id="rId48"/>
    <p:sldLayoutId id="2147483859" r:id="rId49"/>
    <p:sldLayoutId id="2147483860" r:id="rId50"/>
    <p:sldLayoutId id="2147483861" r:id="rId51"/>
    <p:sldLayoutId id="2147483862" r:id="rId52"/>
    <p:sldLayoutId id="2147483863" r:id="rId53"/>
    <p:sldLayoutId id="2147483864" r:id="rId54"/>
    <p:sldLayoutId id="2147483865" r:id="rId55"/>
    <p:sldLayoutId id="2147483866" r:id="rId56"/>
    <p:sldLayoutId id="2147483867" r:id="rId57"/>
    <p:sldLayoutId id="2147483868" r:id="rId58"/>
    <p:sldLayoutId id="2147483869" r:id="rId59"/>
    <p:sldLayoutId id="2147483870" r:id="rId60"/>
    <p:sldLayoutId id="2147483871" r:id="rId61"/>
    <p:sldLayoutId id="2147483872" r:id="rId62"/>
    <p:sldLayoutId id="2147483873" r:id="rId63"/>
    <p:sldLayoutId id="2147483874" r:id="rId64"/>
    <p:sldLayoutId id="2147483875" r:id="rId65"/>
    <p:sldLayoutId id="2147483876" r:id="rId66"/>
    <p:sldLayoutId id="2147483819" r:id="rId67"/>
    <p:sldLayoutId id="2147483741" r:id="rId6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759952" y="5522962"/>
            <a:ext cx="3429000" cy="1335405"/>
          </a:xfrm>
          <a:custGeom>
            <a:avLst/>
            <a:gdLst/>
            <a:ahLst/>
            <a:cxnLst/>
            <a:rect l="l" t="t" r="r" b="b"/>
            <a:pathLst>
              <a:path w="3429000" h="1335404">
                <a:moveTo>
                  <a:pt x="3191685" y="0"/>
                </a:moveTo>
                <a:lnTo>
                  <a:pt x="3143050" y="59"/>
                </a:lnTo>
                <a:lnTo>
                  <a:pt x="3094101" y="521"/>
                </a:lnTo>
                <a:lnTo>
                  <a:pt x="3042948" y="1945"/>
                </a:lnTo>
                <a:lnTo>
                  <a:pt x="2991424" y="3900"/>
                </a:lnTo>
                <a:lnTo>
                  <a:pt x="2939550" y="6381"/>
                </a:lnTo>
                <a:lnTo>
                  <a:pt x="2887348" y="9377"/>
                </a:lnTo>
                <a:lnTo>
                  <a:pt x="2834842" y="12881"/>
                </a:lnTo>
                <a:lnTo>
                  <a:pt x="2782052" y="16884"/>
                </a:lnTo>
                <a:lnTo>
                  <a:pt x="2729002" y="21380"/>
                </a:lnTo>
                <a:lnTo>
                  <a:pt x="2675714" y="26359"/>
                </a:lnTo>
                <a:lnTo>
                  <a:pt x="2622210" y="31814"/>
                </a:lnTo>
                <a:lnTo>
                  <a:pt x="2568513" y="37737"/>
                </a:lnTo>
                <a:lnTo>
                  <a:pt x="2514644" y="44118"/>
                </a:lnTo>
                <a:lnTo>
                  <a:pt x="2460626" y="50951"/>
                </a:lnTo>
                <a:lnTo>
                  <a:pt x="2406482" y="58228"/>
                </a:lnTo>
                <a:lnTo>
                  <a:pt x="2352233" y="65939"/>
                </a:lnTo>
                <a:lnTo>
                  <a:pt x="2297902" y="74078"/>
                </a:lnTo>
                <a:lnTo>
                  <a:pt x="2243512" y="82635"/>
                </a:lnTo>
                <a:lnTo>
                  <a:pt x="2189084" y="91603"/>
                </a:lnTo>
                <a:lnTo>
                  <a:pt x="2134642" y="100974"/>
                </a:lnTo>
                <a:lnTo>
                  <a:pt x="2080206" y="110740"/>
                </a:lnTo>
                <a:lnTo>
                  <a:pt x="2025801" y="120892"/>
                </a:lnTo>
                <a:lnTo>
                  <a:pt x="1971447" y="131423"/>
                </a:lnTo>
                <a:lnTo>
                  <a:pt x="1917167" y="142324"/>
                </a:lnTo>
                <a:lnTo>
                  <a:pt x="1862984" y="153588"/>
                </a:lnTo>
                <a:lnTo>
                  <a:pt x="1808920" y="165206"/>
                </a:lnTo>
                <a:lnTo>
                  <a:pt x="1754997" y="177170"/>
                </a:lnTo>
                <a:lnTo>
                  <a:pt x="1701237" y="189472"/>
                </a:lnTo>
                <a:lnTo>
                  <a:pt x="1647663" y="202103"/>
                </a:lnTo>
                <a:lnTo>
                  <a:pt x="1594298" y="215057"/>
                </a:lnTo>
                <a:lnTo>
                  <a:pt x="1541163" y="228325"/>
                </a:lnTo>
                <a:lnTo>
                  <a:pt x="1488280" y="241898"/>
                </a:lnTo>
                <a:lnTo>
                  <a:pt x="1435673" y="255769"/>
                </a:lnTo>
                <a:lnTo>
                  <a:pt x="1383363" y="269929"/>
                </a:lnTo>
                <a:lnTo>
                  <a:pt x="1331373" y="284371"/>
                </a:lnTo>
                <a:lnTo>
                  <a:pt x="1279724" y="299086"/>
                </a:lnTo>
                <a:lnTo>
                  <a:pt x="1228440" y="314066"/>
                </a:lnTo>
                <a:lnTo>
                  <a:pt x="1177543" y="329304"/>
                </a:lnTo>
                <a:lnTo>
                  <a:pt x="1127055" y="344790"/>
                </a:lnTo>
                <a:lnTo>
                  <a:pt x="1076998" y="360518"/>
                </a:lnTo>
                <a:lnTo>
                  <a:pt x="1027394" y="376478"/>
                </a:lnTo>
                <a:lnTo>
                  <a:pt x="978267" y="392663"/>
                </a:lnTo>
                <a:lnTo>
                  <a:pt x="929638" y="409065"/>
                </a:lnTo>
                <a:lnTo>
                  <a:pt x="881529" y="425675"/>
                </a:lnTo>
                <a:lnTo>
                  <a:pt x="833963" y="442486"/>
                </a:lnTo>
                <a:lnTo>
                  <a:pt x="786962" y="459490"/>
                </a:lnTo>
                <a:lnTo>
                  <a:pt x="740549" y="476677"/>
                </a:lnTo>
                <a:lnTo>
                  <a:pt x="694745" y="494041"/>
                </a:lnTo>
                <a:lnTo>
                  <a:pt x="649574" y="511573"/>
                </a:lnTo>
                <a:lnTo>
                  <a:pt x="605057" y="529265"/>
                </a:lnTo>
                <a:lnTo>
                  <a:pt x="561217" y="547110"/>
                </a:lnTo>
                <a:lnTo>
                  <a:pt x="518076" y="565098"/>
                </a:lnTo>
                <a:lnTo>
                  <a:pt x="475656" y="583221"/>
                </a:lnTo>
                <a:lnTo>
                  <a:pt x="433980" y="601473"/>
                </a:lnTo>
                <a:lnTo>
                  <a:pt x="393070" y="619844"/>
                </a:lnTo>
                <a:lnTo>
                  <a:pt x="352949" y="638327"/>
                </a:lnTo>
                <a:lnTo>
                  <a:pt x="313638" y="656913"/>
                </a:lnTo>
                <a:lnTo>
                  <a:pt x="275160" y="675594"/>
                </a:lnTo>
                <a:lnTo>
                  <a:pt x="237537" y="694363"/>
                </a:lnTo>
                <a:lnTo>
                  <a:pt x="200792" y="713211"/>
                </a:lnTo>
                <a:lnTo>
                  <a:pt x="164946" y="732129"/>
                </a:lnTo>
                <a:lnTo>
                  <a:pt x="130023" y="751111"/>
                </a:lnTo>
                <a:lnTo>
                  <a:pt x="96045" y="770148"/>
                </a:lnTo>
                <a:lnTo>
                  <a:pt x="63033" y="789232"/>
                </a:lnTo>
                <a:lnTo>
                  <a:pt x="0" y="827507"/>
                </a:lnTo>
                <a:lnTo>
                  <a:pt x="32695" y="833722"/>
                </a:lnTo>
                <a:lnTo>
                  <a:pt x="255603" y="877281"/>
                </a:lnTo>
                <a:lnTo>
                  <a:pt x="612919" y="949556"/>
                </a:lnTo>
                <a:lnTo>
                  <a:pt x="1236093" y="1079040"/>
                </a:lnTo>
                <a:lnTo>
                  <a:pt x="2440940" y="1335036"/>
                </a:lnTo>
                <a:lnTo>
                  <a:pt x="3429000" y="1335036"/>
                </a:lnTo>
                <a:lnTo>
                  <a:pt x="3429000" y="6744"/>
                </a:lnTo>
                <a:lnTo>
                  <a:pt x="3382430" y="4360"/>
                </a:lnTo>
                <a:lnTo>
                  <a:pt x="3335380" y="2522"/>
                </a:lnTo>
                <a:lnTo>
                  <a:pt x="3287884" y="1202"/>
                </a:lnTo>
                <a:lnTo>
                  <a:pt x="3239975" y="371"/>
                </a:lnTo>
                <a:lnTo>
                  <a:pt x="3191685" y="0"/>
                </a:lnTo>
                <a:close/>
              </a:path>
            </a:pathLst>
          </a:custGeom>
          <a:solidFill>
            <a:srgbClr val="AEAE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650994"/>
            <a:ext cx="11414760" cy="1207135"/>
          </a:xfrm>
          <a:custGeom>
            <a:avLst/>
            <a:gdLst/>
            <a:ahLst/>
            <a:cxnLst/>
            <a:rect l="l" t="t" r="r" b="b"/>
            <a:pathLst>
              <a:path w="11414760" h="1207134">
                <a:moveTo>
                  <a:pt x="3365833" y="0"/>
                </a:moveTo>
                <a:lnTo>
                  <a:pt x="3183890" y="530"/>
                </a:lnTo>
                <a:lnTo>
                  <a:pt x="3122441" y="987"/>
                </a:lnTo>
                <a:lnTo>
                  <a:pt x="3000358" y="2317"/>
                </a:lnTo>
                <a:lnTo>
                  <a:pt x="2879390" y="4197"/>
                </a:lnTo>
                <a:lnTo>
                  <a:pt x="2759569" y="6621"/>
                </a:lnTo>
                <a:lnTo>
                  <a:pt x="2640925" y="9583"/>
                </a:lnTo>
                <a:lnTo>
                  <a:pt x="2523492" y="13078"/>
                </a:lnTo>
                <a:lnTo>
                  <a:pt x="2407302" y="17098"/>
                </a:lnTo>
                <a:lnTo>
                  <a:pt x="2292386" y="21638"/>
                </a:lnTo>
                <a:lnTo>
                  <a:pt x="2178776" y="26692"/>
                </a:lnTo>
                <a:lnTo>
                  <a:pt x="2066505" y="32253"/>
                </a:lnTo>
                <a:lnTo>
                  <a:pt x="1955604" y="38316"/>
                </a:lnTo>
                <a:lnTo>
                  <a:pt x="1846106" y="44875"/>
                </a:lnTo>
                <a:lnTo>
                  <a:pt x="1738042" y="51924"/>
                </a:lnTo>
                <a:lnTo>
                  <a:pt x="1631445" y="59456"/>
                </a:lnTo>
                <a:lnTo>
                  <a:pt x="1526346" y="67465"/>
                </a:lnTo>
                <a:lnTo>
                  <a:pt x="1422779" y="75946"/>
                </a:lnTo>
                <a:lnTo>
                  <a:pt x="1320774" y="84893"/>
                </a:lnTo>
                <a:lnTo>
                  <a:pt x="1220363" y="94298"/>
                </a:lnTo>
                <a:lnTo>
                  <a:pt x="1121580" y="104157"/>
                </a:lnTo>
                <a:lnTo>
                  <a:pt x="1024455" y="114463"/>
                </a:lnTo>
                <a:lnTo>
                  <a:pt x="929021" y="125210"/>
                </a:lnTo>
                <a:lnTo>
                  <a:pt x="835309" y="136392"/>
                </a:lnTo>
                <a:lnTo>
                  <a:pt x="743353" y="148003"/>
                </a:lnTo>
                <a:lnTo>
                  <a:pt x="653184" y="160038"/>
                </a:lnTo>
                <a:lnTo>
                  <a:pt x="564833" y="172489"/>
                </a:lnTo>
                <a:lnTo>
                  <a:pt x="478333" y="185351"/>
                </a:lnTo>
                <a:lnTo>
                  <a:pt x="393717" y="198617"/>
                </a:lnTo>
                <a:lnTo>
                  <a:pt x="311015" y="212283"/>
                </a:lnTo>
                <a:lnTo>
                  <a:pt x="230261" y="226341"/>
                </a:lnTo>
                <a:lnTo>
                  <a:pt x="151485" y="240786"/>
                </a:lnTo>
                <a:lnTo>
                  <a:pt x="74721" y="255611"/>
                </a:lnTo>
                <a:lnTo>
                  <a:pt x="0" y="270811"/>
                </a:lnTo>
                <a:lnTo>
                  <a:pt x="0" y="1207004"/>
                </a:lnTo>
                <a:lnTo>
                  <a:pt x="11414760" y="1207004"/>
                </a:lnTo>
                <a:lnTo>
                  <a:pt x="11367309" y="1190776"/>
                </a:lnTo>
                <a:lnTo>
                  <a:pt x="11272064" y="1158698"/>
                </a:lnTo>
                <a:lnTo>
                  <a:pt x="11176369" y="1127117"/>
                </a:lnTo>
                <a:lnTo>
                  <a:pt x="11080237" y="1096033"/>
                </a:lnTo>
                <a:lnTo>
                  <a:pt x="10983680" y="1065443"/>
                </a:lnTo>
                <a:lnTo>
                  <a:pt x="10886712" y="1035344"/>
                </a:lnTo>
                <a:lnTo>
                  <a:pt x="10789345" y="1005734"/>
                </a:lnTo>
                <a:lnTo>
                  <a:pt x="10691591" y="976611"/>
                </a:lnTo>
                <a:lnTo>
                  <a:pt x="10593464" y="947971"/>
                </a:lnTo>
                <a:lnTo>
                  <a:pt x="10494975" y="919813"/>
                </a:lnTo>
                <a:lnTo>
                  <a:pt x="10396138" y="892134"/>
                </a:lnTo>
                <a:lnTo>
                  <a:pt x="10296965" y="864932"/>
                </a:lnTo>
                <a:lnTo>
                  <a:pt x="10197469" y="838204"/>
                </a:lnTo>
                <a:lnTo>
                  <a:pt x="10097662" y="811948"/>
                </a:lnTo>
                <a:lnTo>
                  <a:pt x="9997558" y="786162"/>
                </a:lnTo>
                <a:lnTo>
                  <a:pt x="9897168" y="760842"/>
                </a:lnTo>
                <a:lnTo>
                  <a:pt x="9796505" y="735987"/>
                </a:lnTo>
                <a:lnTo>
                  <a:pt x="9645028" y="699571"/>
                </a:lnTo>
                <a:lnTo>
                  <a:pt x="9493008" y="664185"/>
                </a:lnTo>
                <a:lnTo>
                  <a:pt x="9340490" y="629823"/>
                </a:lnTo>
                <a:lnTo>
                  <a:pt x="9187514" y="596476"/>
                </a:lnTo>
                <a:lnTo>
                  <a:pt x="9034124" y="564136"/>
                </a:lnTo>
                <a:lnTo>
                  <a:pt x="8880362" y="532794"/>
                </a:lnTo>
                <a:lnTo>
                  <a:pt x="8726272" y="502443"/>
                </a:lnTo>
                <a:lnTo>
                  <a:pt x="8571895" y="473074"/>
                </a:lnTo>
                <a:lnTo>
                  <a:pt x="8417276" y="444679"/>
                </a:lnTo>
                <a:lnTo>
                  <a:pt x="8262455" y="417249"/>
                </a:lnTo>
                <a:lnTo>
                  <a:pt x="8107476" y="390777"/>
                </a:lnTo>
                <a:lnTo>
                  <a:pt x="7952382" y="365255"/>
                </a:lnTo>
                <a:lnTo>
                  <a:pt x="7797216" y="340673"/>
                </a:lnTo>
                <a:lnTo>
                  <a:pt x="7642019" y="317024"/>
                </a:lnTo>
                <a:lnTo>
                  <a:pt x="7486835" y="294300"/>
                </a:lnTo>
                <a:lnTo>
                  <a:pt x="7331706" y="272492"/>
                </a:lnTo>
                <a:lnTo>
                  <a:pt x="7176676" y="251592"/>
                </a:lnTo>
                <a:lnTo>
                  <a:pt x="7021786" y="231592"/>
                </a:lnTo>
                <a:lnTo>
                  <a:pt x="6867079" y="212484"/>
                </a:lnTo>
                <a:lnTo>
                  <a:pt x="6712599" y="194260"/>
                </a:lnTo>
                <a:lnTo>
                  <a:pt x="6558388" y="176910"/>
                </a:lnTo>
                <a:lnTo>
                  <a:pt x="6404488" y="160428"/>
                </a:lnTo>
                <a:lnTo>
                  <a:pt x="6250942" y="144804"/>
                </a:lnTo>
                <a:lnTo>
                  <a:pt x="6097793" y="130031"/>
                </a:lnTo>
                <a:lnTo>
                  <a:pt x="5945083" y="116101"/>
                </a:lnTo>
                <a:lnTo>
                  <a:pt x="5792856" y="103004"/>
                </a:lnTo>
                <a:lnTo>
                  <a:pt x="5641154" y="90734"/>
                </a:lnTo>
                <a:lnTo>
                  <a:pt x="5490019" y="79281"/>
                </a:lnTo>
                <a:lnTo>
                  <a:pt x="5289463" y="65268"/>
                </a:lnTo>
                <a:lnTo>
                  <a:pt x="5090093" y="52675"/>
                </a:lnTo>
                <a:lnTo>
                  <a:pt x="4892010" y="41482"/>
                </a:lnTo>
                <a:lnTo>
                  <a:pt x="4695316" y="31669"/>
                </a:lnTo>
                <a:lnTo>
                  <a:pt x="4500111" y="23217"/>
                </a:lnTo>
                <a:lnTo>
                  <a:pt x="4306498" y="16108"/>
                </a:lnTo>
                <a:lnTo>
                  <a:pt x="4114576" y="10320"/>
                </a:lnTo>
                <a:lnTo>
                  <a:pt x="3924447" y="5834"/>
                </a:lnTo>
                <a:lnTo>
                  <a:pt x="3736213" y="2632"/>
                </a:lnTo>
                <a:lnTo>
                  <a:pt x="3549975" y="694"/>
                </a:lnTo>
                <a:lnTo>
                  <a:pt x="3365833" y="0"/>
                </a:lnTo>
                <a:close/>
              </a:path>
            </a:pathLst>
          </a:custGeom>
          <a:solidFill>
            <a:srgbClr val="C6CC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5864372"/>
            <a:ext cx="11367135" cy="993775"/>
          </a:xfrm>
          <a:custGeom>
            <a:avLst/>
            <a:gdLst/>
            <a:ahLst/>
            <a:cxnLst/>
            <a:rect l="l" t="t" r="r" b="b"/>
            <a:pathLst>
              <a:path w="11367135" h="993775">
                <a:moveTo>
                  <a:pt x="3199838" y="0"/>
                </a:moveTo>
                <a:lnTo>
                  <a:pt x="3067690" y="358"/>
                </a:lnTo>
                <a:lnTo>
                  <a:pt x="2936048" y="1344"/>
                </a:lnTo>
                <a:lnTo>
                  <a:pt x="2804953" y="2966"/>
                </a:lnTo>
                <a:lnTo>
                  <a:pt x="2674449" y="5236"/>
                </a:lnTo>
                <a:lnTo>
                  <a:pt x="2544576" y="8162"/>
                </a:lnTo>
                <a:lnTo>
                  <a:pt x="2415377" y="11756"/>
                </a:lnTo>
                <a:lnTo>
                  <a:pt x="2286894" y="16026"/>
                </a:lnTo>
                <a:lnTo>
                  <a:pt x="2159170" y="20983"/>
                </a:lnTo>
                <a:lnTo>
                  <a:pt x="2032245" y="26637"/>
                </a:lnTo>
                <a:lnTo>
                  <a:pt x="1906162" y="32997"/>
                </a:lnTo>
                <a:lnTo>
                  <a:pt x="1780963" y="40074"/>
                </a:lnTo>
                <a:lnTo>
                  <a:pt x="1656690" y="47877"/>
                </a:lnTo>
                <a:lnTo>
                  <a:pt x="1533385" y="56417"/>
                </a:lnTo>
                <a:lnTo>
                  <a:pt x="1411090" y="65703"/>
                </a:lnTo>
                <a:lnTo>
                  <a:pt x="1289847" y="75746"/>
                </a:lnTo>
                <a:lnTo>
                  <a:pt x="1169698" y="86555"/>
                </a:lnTo>
                <a:lnTo>
                  <a:pt x="1050685" y="98140"/>
                </a:lnTo>
                <a:lnTo>
                  <a:pt x="932850" y="110511"/>
                </a:lnTo>
                <a:lnTo>
                  <a:pt x="816236" y="123678"/>
                </a:lnTo>
                <a:lnTo>
                  <a:pt x="700884" y="137651"/>
                </a:lnTo>
                <a:lnTo>
                  <a:pt x="586835" y="152440"/>
                </a:lnTo>
                <a:lnTo>
                  <a:pt x="474133" y="168055"/>
                </a:lnTo>
                <a:lnTo>
                  <a:pt x="418300" y="176176"/>
                </a:lnTo>
                <a:lnTo>
                  <a:pt x="362819" y="184506"/>
                </a:lnTo>
                <a:lnTo>
                  <a:pt x="307696" y="193048"/>
                </a:lnTo>
                <a:lnTo>
                  <a:pt x="252936" y="201803"/>
                </a:lnTo>
                <a:lnTo>
                  <a:pt x="198543" y="210771"/>
                </a:lnTo>
                <a:lnTo>
                  <a:pt x="144524" y="219955"/>
                </a:lnTo>
                <a:lnTo>
                  <a:pt x="90884" y="229355"/>
                </a:lnTo>
                <a:lnTo>
                  <a:pt x="0" y="245974"/>
                </a:lnTo>
                <a:lnTo>
                  <a:pt x="11367024" y="993624"/>
                </a:lnTo>
                <a:lnTo>
                  <a:pt x="11291403" y="968667"/>
                </a:lnTo>
                <a:lnTo>
                  <a:pt x="11231990" y="949946"/>
                </a:lnTo>
                <a:lnTo>
                  <a:pt x="11170078" y="931142"/>
                </a:lnTo>
                <a:lnTo>
                  <a:pt x="11105709" y="912264"/>
                </a:lnTo>
                <a:lnTo>
                  <a:pt x="11038927" y="893323"/>
                </a:lnTo>
                <a:lnTo>
                  <a:pt x="10969772" y="874328"/>
                </a:lnTo>
                <a:lnTo>
                  <a:pt x="10898287" y="855289"/>
                </a:lnTo>
                <a:lnTo>
                  <a:pt x="10824513" y="836216"/>
                </a:lnTo>
                <a:lnTo>
                  <a:pt x="10748493" y="817120"/>
                </a:lnTo>
                <a:lnTo>
                  <a:pt x="10630344" y="788452"/>
                </a:lnTo>
                <a:lnTo>
                  <a:pt x="10507377" y="759786"/>
                </a:lnTo>
                <a:lnTo>
                  <a:pt x="10379734" y="731157"/>
                </a:lnTo>
                <a:lnTo>
                  <a:pt x="10247556" y="702596"/>
                </a:lnTo>
                <a:lnTo>
                  <a:pt x="10110987" y="674138"/>
                </a:lnTo>
                <a:lnTo>
                  <a:pt x="9970167" y="645817"/>
                </a:lnTo>
                <a:lnTo>
                  <a:pt x="9825238" y="617666"/>
                </a:lnTo>
                <a:lnTo>
                  <a:pt x="9676343" y="589718"/>
                </a:lnTo>
                <a:lnTo>
                  <a:pt x="9523622" y="562007"/>
                </a:lnTo>
                <a:lnTo>
                  <a:pt x="9367218" y="534567"/>
                </a:lnTo>
                <a:lnTo>
                  <a:pt x="9207272" y="507431"/>
                </a:lnTo>
                <a:lnTo>
                  <a:pt x="9043927" y="480632"/>
                </a:lnTo>
                <a:lnTo>
                  <a:pt x="8877324" y="454205"/>
                </a:lnTo>
                <a:lnTo>
                  <a:pt x="8707605" y="428182"/>
                </a:lnTo>
                <a:lnTo>
                  <a:pt x="8534912" y="402598"/>
                </a:lnTo>
                <a:lnTo>
                  <a:pt x="8359386" y="377485"/>
                </a:lnTo>
                <a:lnTo>
                  <a:pt x="8181170" y="352878"/>
                </a:lnTo>
                <a:lnTo>
                  <a:pt x="8000405" y="328810"/>
                </a:lnTo>
                <a:lnTo>
                  <a:pt x="7817233" y="305314"/>
                </a:lnTo>
                <a:lnTo>
                  <a:pt x="7631795" y="282424"/>
                </a:lnTo>
                <a:lnTo>
                  <a:pt x="7444234" y="260174"/>
                </a:lnTo>
                <a:lnTo>
                  <a:pt x="7254692" y="238596"/>
                </a:lnTo>
                <a:lnTo>
                  <a:pt x="7063310" y="217726"/>
                </a:lnTo>
                <a:lnTo>
                  <a:pt x="6870230" y="197595"/>
                </a:lnTo>
                <a:lnTo>
                  <a:pt x="6675593" y="178239"/>
                </a:lnTo>
                <a:lnTo>
                  <a:pt x="6479542" y="159689"/>
                </a:lnTo>
                <a:lnTo>
                  <a:pt x="6282219" y="141980"/>
                </a:lnTo>
                <a:lnTo>
                  <a:pt x="6083765" y="125146"/>
                </a:lnTo>
                <a:lnTo>
                  <a:pt x="5884322" y="109219"/>
                </a:lnTo>
                <a:lnTo>
                  <a:pt x="5684032" y="94234"/>
                </a:lnTo>
                <a:lnTo>
                  <a:pt x="5483036" y="80224"/>
                </a:lnTo>
                <a:lnTo>
                  <a:pt x="5281477" y="67222"/>
                </a:lnTo>
                <a:lnTo>
                  <a:pt x="5079496" y="55263"/>
                </a:lnTo>
                <a:lnTo>
                  <a:pt x="4877236" y="44379"/>
                </a:lnTo>
                <a:lnTo>
                  <a:pt x="4674837" y="34604"/>
                </a:lnTo>
                <a:lnTo>
                  <a:pt x="4539897" y="28720"/>
                </a:lnTo>
                <a:lnTo>
                  <a:pt x="4405002" y="23354"/>
                </a:lnTo>
                <a:lnTo>
                  <a:pt x="4270192" y="18515"/>
                </a:lnTo>
                <a:lnTo>
                  <a:pt x="4135510" y="14215"/>
                </a:lnTo>
                <a:lnTo>
                  <a:pt x="4000997" y="10462"/>
                </a:lnTo>
                <a:lnTo>
                  <a:pt x="3866696" y="7266"/>
                </a:lnTo>
                <a:lnTo>
                  <a:pt x="3732649" y="4638"/>
                </a:lnTo>
                <a:lnTo>
                  <a:pt x="3598898" y="2587"/>
                </a:lnTo>
                <a:lnTo>
                  <a:pt x="3465484" y="1124"/>
                </a:lnTo>
                <a:lnTo>
                  <a:pt x="3332450" y="258"/>
                </a:lnTo>
                <a:lnTo>
                  <a:pt x="3199838" y="0"/>
                </a:lnTo>
                <a:close/>
              </a:path>
            </a:pathLst>
          </a:custGeom>
          <a:solidFill>
            <a:srgbClr val="AEAE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993879" y="960119"/>
            <a:ext cx="70070" cy="1127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646407" y="950975"/>
            <a:ext cx="421640" cy="392430"/>
          </a:xfrm>
          <a:custGeom>
            <a:avLst/>
            <a:gdLst/>
            <a:ahLst/>
            <a:cxnLst/>
            <a:rect l="l" t="t" r="r" b="b"/>
            <a:pathLst>
              <a:path w="421640" h="392430">
                <a:moveTo>
                  <a:pt x="355447" y="264795"/>
                </a:moveTo>
                <a:lnTo>
                  <a:pt x="243840" y="264795"/>
                </a:lnTo>
                <a:lnTo>
                  <a:pt x="242063" y="290062"/>
                </a:lnTo>
                <a:lnTo>
                  <a:pt x="238680" y="311673"/>
                </a:lnTo>
                <a:lnTo>
                  <a:pt x="231177" y="341501"/>
                </a:lnTo>
                <a:lnTo>
                  <a:pt x="217043" y="391413"/>
                </a:lnTo>
                <a:lnTo>
                  <a:pt x="219519" y="391939"/>
                </a:lnTo>
                <a:lnTo>
                  <a:pt x="265811" y="381635"/>
                </a:lnTo>
                <a:lnTo>
                  <a:pt x="307163" y="362694"/>
                </a:lnTo>
                <a:lnTo>
                  <a:pt x="347767" y="297428"/>
                </a:lnTo>
                <a:lnTo>
                  <a:pt x="355447" y="264795"/>
                </a:lnTo>
                <a:close/>
              </a:path>
              <a:path w="421640" h="392430">
                <a:moveTo>
                  <a:pt x="418823" y="220979"/>
                </a:moveTo>
                <a:lnTo>
                  <a:pt x="365760" y="220979"/>
                </a:lnTo>
                <a:lnTo>
                  <a:pt x="373125" y="318388"/>
                </a:lnTo>
                <a:lnTo>
                  <a:pt x="407040" y="284420"/>
                </a:lnTo>
                <a:lnTo>
                  <a:pt x="416941" y="240411"/>
                </a:lnTo>
                <a:lnTo>
                  <a:pt x="418823" y="220979"/>
                </a:lnTo>
                <a:close/>
              </a:path>
              <a:path w="421640" h="392430">
                <a:moveTo>
                  <a:pt x="155098" y="18002"/>
                </a:moveTo>
                <a:lnTo>
                  <a:pt x="125880" y="32702"/>
                </a:lnTo>
                <a:lnTo>
                  <a:pt x="87757" y="69976"/>
                </a:lnTo>
                <a:lnTo>
                  <a:pt x="207264" y="150368"/>
                </a:lnTo>
                <a:lnTo>
                  <a:pt x="0" y="259841"/>
                </a:lnTo>
                <a:lnTo>
                  <a:pt x="50417" y="274254"/>
                </a:lnTo>
                <a:lnTo>
                  <a:pt x="133772" y="285654"/>
                </a:lnTo>
                <a:lnTo>
                  <a:pt x="181371" y="281495"/>
                </a:lnTo>
                <a:lnTo>
                  <a:pt x="221184" y="273240"/>
                </a:lnTo>
                <a:lnTo>
                  <a:pt x="243840" y="264795"/>
                </a:lnTo>
                <a:lnTo>
                  <a:pt x="355447" y="264795"/>
                </a:lnTo>
                <a:lnTo>
                  <a:pt x="365760" y="220979"/>
                </a:lnTo>
                <a:lnTo>
                  <a:pt x="418823" y="220979"/>
                </a:lnTo>
                <a:lnTo>
                  <a:pt x="421451" y="193843"/>
                </a:lnTo>
                <a:lnTo>
                  <a:pt x="416353" y="159813"/>
                </a:lnTo>
                <a:lnTo>
                  <a:pt x="395706" y="121664"/>
                </a:lnTo>
                <a:lnTo>
                  <a:pt x="353568" y="62737"/>
                </a:lnTo>
                <a:lnTo>
                  <a:pt x="348742" y="55372"/>
                </a:lnTo>
                <a:lnTo>
                  <a:pt x="343963" y="50202"/>
                </a:lnTo>
                <a:lnTo>
                  <a:pt x="341763" y="48133"/>
                </a:lnTo>
                <a:lnTo>
                  <a:pt x="246252" y="48133"/>
                </a:lnTo>
                <a:lnTo>
                  <a:pt x="190269" y="23828"/>
                </a:lnTo>
                <a:lnTo>
                  <a:pt x="155098" y="18002"/>
                </a:lnTo>
                <a:close/>
              </a:path>
              <a:path w="421640" h="392430">
                <a:moveTo>
                  <a:pt x="249967" y="0"/>
                </a:moveTo>
                <a:lnTo>
                  <a:pt x="233199" y="2286"/>
                </a:lnTo>
                <a:lnTo>
                  <a:pt x="207264" y="9144"/>
                </a:lnTo>
                <a:lnTo>
                  <a:pt x="211641" y="12825"/>
                </a:lnTo>
                <a:lnTo>
                  <a:pt x="222186" y="22209"/>
                </a:lnTo>
                <a:lnTo>
                  <a:pt x="235017" y="34807"/>
                </a:lnTo>
                <a:lnTo>
                  <a:pt x="246252" y="48133"/>
                </a:lnTo>
                <a:lnTo>
                  <a:pt x="341763" y="48133"/>
                </a:lnTo>
                <a:lnTo>
                  <a:pt x="330708" y="37734"/>
                </a:lnTo>
                <a:lnTo>
                  <a:pt x="310594" y="22528"/>
                </a:lnTo>
                <a:lnTo>
                  <a:pt x="285242" y="9144"/>
                </a:lnTo>
                <a:lnTo>
                  <a:pt x="264878" y="2286"/>
                </a:lnTo>
                <a:lnTo>
                  <a:pt x="249967" y="0"/>
                </a:lnTo>
                <a:close/>
              </a:path>
            </a:pathLst>
          </a:custGeom>
          <a:solidFill>
            <a:srgbClr val="FFF7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1689079" y="958873"/>
            <a:ext cx="358775" cy="367030"/>
          </a:xfrm>
          <a:custGeom>
            <a:avLst/>
            <a:gdLst/>
            <a:ahLst/>
            <a:cxnLst/>
            <a:rect l="l" t="t" r="r" b="b"/>
            <a:pathLst>
              <a:path w="358775" h="367030">
                <a:moveTo>
                  <a:pt x="308922" y="228068"/>
                </a:moveTo>
                <a:lnTo>
                  <a:pt x="224027" y="228068"/>
                </a:lnTo>
                <a:lnTo>
                  <a:pt x="226271" y="257182"/>
                </a:lnTo>
                <a:lnTo>
                  <a:pt x="226221" y="258215"/>
                </a:lnTo>
                <a:lnTo>
                  <a:pt x="220630" y="296584"/>
                </a:lnTo>
                <a:lnTo>
                  <a:pt x="209954" y="336010"/>
                </a:lnTo>
                <a:lnTo>
                  <a:pt x="197230" y="367006"/>
                </a:lnTo>
                <a:lnTo>
                  <a:pt x="246313" y="335594"/>
                </a:lnTo>
                <a:lnTo>
                  <a:pt x="281040" y="291887"/>
                </a:lnTo>
                <a:lnTo>
                  <a:pt x="303392" y="245839"/>
                </a:lnTo>
                <a:lnTo>
                  <a:pt x="308922" y="228068"/>
                </a:lnTo>
                <a:close/>
              </a:path>
              <a:path w="358775" h="367030">
                <a:moveTo>
                  <a:pt x="355357" y="186539"/>
                </a:moveTo>
                <a:lnTo>
                  <a:pt x="318897" y="186539"/>
                </a:lnTo>
                <a:lnTo>
                  <a:pt x="332353" y="204301"/>
                </a:lnTo>
                <a:lnTo>
                  <a:pt x="340534" y="224337"/>
                </a:lnTo>
                <a:lnTo>
                  <a:pt x="344596" y="246207"/>
                </a:lnTo>
                <a:lnTo>
                  <a:pt x="345694" y="269470"/>
                </a:lnTo>
                <a:lnTo>
                  <a:pt x="358352" y="232531"/>
                </a:lnTo>
                <a:lnTo>
                  <a:pt x="355711" y="187793"/>
                </a:lnTo>
                <a:lnTo>
                  <a:pt x="355357" y="186539"/>
                </a:lnTo>
                <a:close/>
              </a:path>
              <a:path w="358775" h="367030">
                <a:moveTo>
                  <a:pt x="136032" y="35075"/>
                </a:moveTo>
                <a:lnTo>
                  <a:pt x="108134" y="40689"/>
                </a:lnTo>
                <a:lnTo>
                  <a:pt x="75438" y="59793"/>
                </a:lnTo>
                <a:lnTo>
                  <a:pt x="112952" y="81623"/>
                </a:lnTo>
                <a:lnTo>
                  <a:pt x="152765" y="108227"/>
                </a:lnTo>
                <a:lnTo>
                  <a:pt x="184362" y="130712"/>
                </a:lnTo>
                <a:lnTo>
                  <a:pt x="197230" y="140184"/>
                </a:lnTo>
                <a:lnTo>
                  <a:pt x="126998" y="185795"/>
                </a:lnTo>
                <a:lnTo>
                  <a:pt x="83042" y="212177"/>
                </a:lnTo>
                <a:lnTo>
                  <a:pt x="46872" y="229391"/>
                </a:lnTo>
                <a:lnTo>
                  <a:pt x="0" y="247499"/>
                </a:lnTo>
                <a:lnTo>
                  <a:pt x="42208" y="257182"/>
                </a:lnTo>
                <a:lnTo>
                  <a:pt x="90050" y="258215"/>
                </a:lnTo>
                <a:lnTo>
                  <a:pt x="139189" y="252464"/>
                </a:lnTo>
                <a:lnTo>
                  <a:pt x="185294" y="241793"/>
                </a:lnTo>
                <a:lnTo>
                  <a:pt x="224027" y="228068"/>
                </a:lnTo>
                <a:lnTo>
                  <a:pt x="308922" y="228068"/>
                </a:lnTo>
                <a:lnTo>
                  <a:pt x="315351" y="207404"/>
                </a:lnTo>
                <a:lnTo>
                  <a:pt x="318897" y="186539"/>
                </a:lnTo>
                <a:lnTo>
                  <a:pt x="355357" y="186539"/>
                </a:lnTo>
                <a:lnTo>
                  <a:pt x="342568" y="141222"/>
                </a:lnTo>
                <a:lnTo>
                  <a:pt x="323723" y="98782"/>
                </a:lnTo>
                <a:lnTo>
                  <a:pt x="318897" y="96369"/>
                </a:lnTo>
                <a:lnTo>
                  <a:pt x="299806" y="67032"/>
                </a:lnTo>
                <a:lnTo>
                  <a:pt x="238633" y="67032"/>
                </a:lnTo>
                <a:lnTo>
                  <a:pt x="174432" y="43630"/>
                </a:lnTo>
                <a:lnTo>
                  <a:pt x="136032" y="35075"/>
                </a:lnTo>
                <a:close/>
              </a:path>
              <a:path w="358775" h="367030">
                <a:moveTo>
                  <a:pt x="232261" y="0"/>
                </a:moveTo>
                <a:lnTo>
                  <a:pt x="204470" y="11025"/>
                </a:lnTo>
                <a:lnTo>
                  <a:pt x="222130" y="26955"/>
                </a:lnTo>
                <a:lnTo>
                  <a:pt x="232505" y="45410"/>
                </a:lnTo>
                <a:lnTo>
                  <a:pt x="237402" y="60674"/>
                </a:lnTo>
                <a:lnTo>
                  <a:pt x="238633" y="67032"/>
                </a:lnTo>
                <a:lnTo>
                  <a:pt x="299806" y="67032"/>
                </a:lnTo>
                <a:lnTo>
                  <a:pt x="278747" y="34670"/>
                </a:lnTo>
                <a:lnTo>
                  <a:pt x="253444" y="5214"/>
                </a:lnTo>
                <a:lnTo>
                  <a:pt x="232261" y="0"/>
                </a:lnTo>
                <a:close/>
              </a:path>
            </a:pathLst>
          </a:custGeom>
          <a:solidFill>
            <a:srgbClr val="FABC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1786615" y="990599"/>
            <a:ext cx="256539" cy="2834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308080" y="6270311"/>
            <a:ext cx="878205" cy="588010"/>
          </a:xfrm>
          <a:custGeom>
            <a:avLst/>
            <a:gdLst/>
            <a:ahLst/>
            <a:cxnLst/>
            <a:rect l="l" t="t" r="r" b="b"/>
            <a:pathLst>
              <a:path w="878204" h="588009">
                <a:moveTo>
                  <a:pt x="0" y="306879"/>
                </a:moveTo>
                <a:lnTo>
                  <a:pt x="27616" y="344252"/>
                </a:lnTo>
                <a:lnTo>
                  <a:pt x="89993" y="405829"/>
                </a:lnTo>
                <a:lnTo>
                  <a:pt x="153543" y="458453"/>
                </a:lnTo>
                <a:lnTo>
                  <a:pt x="197036" y="490121"/>
                </a:lnTo>
                <a:lnTo>
                  <a:pt x="245462" y="519567"/>
                </a:lnTo>
                <a:lnTo>
                  <a:pt x="296436" y="546103"/>
                </a:lnTo>
                <a:lnTo>
                  <a:pt x="347574" y="569040"/>
                </a:lnTo>
                <a:lnTo>
                  <a:pt x="396494" y="587688"/>
                </a:lnTo>
                <a:lnTo>
                  <a:pt x="877824" y="587688"/>
                </a:lnTo>
                <a:lnTo>
                  <a:pt x="877824" y="326031"/>
                </a:lnTo>
                <a:lnTo>
                  <a:pt x="572389" y="326031"/>
                </a:lnTo>
                <a:lnTo>
                  <a:pt x="0" y="306879"/>
                </a:lnTo>
                <a:close/>
              </a:path>
              <a:path w="878204" h="588009">
                <a:moveTo>
                  <a:pt x="450443" y="0"/>
                </a:moveTo>
                <a:lnTo>
                  <a:pt x="414147" y="6930"/>
                </a:lnTo>
                <a:lnTo>
                  <a:pt x="572389" y="326031"/>
                </a:lnTo>
                <a:lnTo>
                  <a:pt x="877824" y="326031"/>
                </a:lnTo>
                <a:lnTo>
                  <a:pt x="877824" y="152117"/>
                </a:lnTo>
                <a:lnTo>
                  <a:pt x="780288" y="152117"/>
                </a:lnTo>
                <a:lnTo>
                  <a:pt x="660338" y="40583"/>
                </a:lnTo>
                <a:lnTo>
                  <a:pt x="541448" y="547"/>
                </a:lnTo>
                <a:lnTo>
                  <a:pt x="450443" y="0"/>
                </a:lnTo>
                <a:close/>
              </a:path>
              <a:path w="878204" h="588009">
                <a:moveTo>
                  <a:pt x="745109" y="27669"/>
                </a:moveTo>
                <a:lnTo>
                  <a:pt x="762732" y="71798"/>
                </a:lnTo>
                <a:lnTo>
                  <a:pt x="772271" y="99470"/>
                </a:lnTo>
                <a:lnTo>
                  <a:pt x="777023" y="122354"/>
                </a:lnTo>
                <a:lnTo>
                  <a:pt x="780288" y="152117"/>
                </a:lnTo>
                <a:lnTo>
                  <a:pt x="877824" y="152117"/>
                </a:lnTo>
                <a:lnTo>
                  <a:pt x="877824" y="93087"/>
                </a:lnTo>
                <a:lnTo>
                  <a:pt x="832119" y="61997"/>
                </a:lnTo>
                <a:lnTo>
                  <a:pt x="789273" y="41828"/>
                </a:lnTo>
                <a:lnTo>
                  <a:pt x="757523" y="30935"/>
                </a:lnTo>
                <a:lnTo>
                  <a:pt x="745109" y="27669"/>
                </a:lnTo>
                <a:close/>
              </a:path>
            </a:pathLst>
          </a:custGeom>
          <a:solidFill>
            <a:srgbClr val="FFF7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402568" y="6308026"/>
            <a:ext cx="783590" cy="550545"/>
          </a:xfrm>
          <a:custGeom>
            <a:avLst/>
            <a:gdLst/>
            <a:ahLst/>
            <a:cxnLst/>
            <a:rect l="l" t="t" r="r" b="b"/>
            <a:pathLst>
              <a:path w="783590" h="550545">
                <a:moveTo>
                  <a:pt x="0" y="306781"/>
                </a:moveTo>
                <a:lnTo>
                  <a:pt x="31633" y="340056"/>
                </a:lnTo>
                <a:lnTo>
                  <a:pt x="69208" y="371289"/>
                </a:lnTo>
                <a:lnTo>
                  <a:pt x="111632" y="400330"/>
                </a:lnTo>
                <a:lnTo>
                  <a:pt x="157814" y="427027"/>
                </a:lnTo>
                <a:lnTo>
                  <a:pt x="206661" y="451232"/>
                </a:lnTo>
                <a:lnTo>
                  <a:pt x="257081" y="472792"/>
                </a:lnTo>
                <a:lnTo>
                  <a:pt x="307981" y="491558"/>
                </a:lnTo>
                <a:lnTo>
                  <a:pt x="358269" y="507378"/>
                </a:lnTo>
                <a:lnTo>
                  <a:pt x="406853" y="520104"/>
                </a:lnTo>
                <a:lnTo>
                  <a:pt x="452640" y="529583"/>
                </a:lnTo>
                <a:lnTo>
                  <a:pt x="494537" y="535666"/>
                </a:lnTo>
                <a:lnTo>
                  <a:pt x="494537" y="540436"/>
                </a:lnTo>
                <a:lnTo>
                  <a:pt x="493013" y="545204"/>
                </a:lnTo>
                <a:lnTo>
                  <a:pt x="491362" y="549973"/>
                </a:lnTo>
                <a:lnTo>
                  <a:pt x="783335" y="549973"/>
                </a:lnTo>
                <a:lnTo>
                  <a:pt x="783335" y="330028"/>
                </a:lnTo>
                <a:lnTo>
                  <a:pt x="217550" y="330028"/>
                </a:lnTo>
                <a:lnTo>
                  <a:pt x="120657" y="323099"/>
                </a:lnTo>
                <a:lnTo>
                  <a:pt x="0" y="306781"/>
                </a:lnTo>
                <a:close/>
              </a:path>
              <a:path w="783590" h="550545">
                <a:moveTo>
                  <a:pt x="386079" y="0"/>
                </a:moveTo>
                <a:lnTo>
                  <a:pt x="439697" y="92415"/>
                </a:lnTo>
                <a:lnTo>
                  <a:pt x="490791" y="198093"/>
                </a:lnTo>
                <a:lnTo>
                  <a:pt x="529026" y="284994"/>
                </a:lnTo>
                <a:lnTo>
                  <a:pt x="544067" y="321081"/>
                </a:lnTo>
                <a:lnTo>
                  <a:pt x="341685" y="328908"/>
                </a:lnTo>
                <a:lnTo>
                  <a:pt x="217550" y="330028"/>
                </a:lnTo>
                <a:lnTo>
                  <a:pt x="783335" y="330028"/>
                </a:lnTo>
                <a:lnTo>
                  <a:pt x="783335" y="220941"/>
                </a:lnTo>
                <a:lnTo>
                  <a:pt x="725931" y="220941"/>
                </a:lnTo>
                <a:lnTo>
                  <a:pt x="618323" y="90530"/>
                </a:lnTo>
                <a:lnTo>
                  <a:pt x="547052" y="24045"/>
                </a:lnTo>
                <a:lnTo>
                  <a:pt x="480258" y="773"/>
                </a:lnTo>
                <a:lnTo>
                  <a:pt x="386079" y="0"/>
                </a:lnTo>
                <a:close/>
              </a:path>
              <a:path w="783590" h="550545">
                <a:moveTo>
                  <a:pt x="716279" y="54051"/>
                </a:moveTo>
                <a:lnTo>
                  <a:pt x="735308" y="111642"/>
                </a:lnTo>
                <a:lnTo>
                  <a:pt x="736679" y="165509"/>
                </a:lnTo>
                <a:lnTo>
                  <a:pt x="730263" y="205370"/>
                </a:lnTo>
                <a:lnTo>
                  <a:pt x="725931" y="220941"/>
                </a:lnTo>
                <a:lnTo>
                  <a:pt x="783335" y="220941"/>
                </a:lnTo>
                <a:lnTo>
                  <a:pt x="783335" y="96964"/>
                </a:lnTo>
                <a:lnTo>
                  <a:pt x="769286" y="80649"/>
                </a:lnTo>
                <a:lnTo>
                  <a:pt x="753427" y="67759"/>
                </a:lnTo>
                <a:lnTo>
                  <a:pt x="735758" y="58743"/>
                </a:lnTo>
                <a:lnTo>
                  <a:pt x="716279" y="54051"/>
                </a:lnTo>
                <a:close/>
              </a:path>
            </a:pathLst>
          </a:custGeom>
          <a:solidFill>
            <a:srgbClr val="F9BC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1631168" y="6364224"/>
            <a:ext cx="554990" cy="494030"/>
          </a:xfrm>
          <a:custGeom>
            <a:avLst/>
            <a:gdLst/>
            <a:ahLst/>
            <a:cxnLst/>
            <a:rect l="l" t="t" r="r" b="b"/>
            <a:pathLst>
              <a:path w="554990" h="494029">
                <a:moveTo>
                  <a:pt x="364744" y="107480"/>
                </a:moveTo>
                <a:lnTo>
                  <a:pt x="326009" y="64757"/>
                </a:lnTo>
                <a:lnTo>
                  <a:pt x="294106" y="33909"/>
                </a:lnTo>
                <a:lnTo>
                  <a:pt x="249936" y="0"/>
                </a:lnTo>
                <a:lnTo>
                  <a:pt x="364744" y="107480"/>
                </a:lnTo>
                <a:close/>
              </a:path>
              <a:path w="554990" h="494029">
                <a:moveTo>
                  <a:pt x="463016" y="266547"/>
                </a:moveTo>
                <a:lnTo>
                  <a:pt x="458406" y="243154"/>
                </a:lnTo>
                <a:lnTo>
                  <a:pt x="429272" y="180187"/>
                </a:lnTo>
                <a:lnTo>
                  <a:pt x="366826" y="109423"/>
                </a:lnTo>
                <a:lnTo>
                  <a:pt x="364744" y="107480"/>
                </a:lnTo>
                <a:lnTo>
                  <a:pt x="395198" y="145097"/>
                </a:lnTo>
                <a:lnTo>
                  <a:pt x="426783" y="190931"/>
                </a:lnTo>
                <a:lnTo>
                  <a:pt x="452577" y="238112"/>
                </a:lnTo>
                <a:lnTo>
                  <a:pt x="463016" y="266547"/>
                </a:lnTo>
                <a:close/>
              </a:path>
              <a:path w="554990" h="494029">
                <a:moveTo>
                  <a:pt x="469392" y="399288"/>
                </a:moveTo>
                <a:lnTo>
                  <a:pt x="460286" y="421487"/>
                </a:lnTo>
                <a:lnTo>
                  <a:pt x="450913" y="438734"/>
                </a:lnTo>
                <a:lnTo>
                  <a:pt x="435521" y="459879"/>
                </a:lnTo>
                <a:lnTo>
                  <a:pt x="408432" y="493776"/>
                </a:lnTo>
                <a:lnTo>
                  <a:pt x="424434" y="493776"/>
                </a:lnTo>
                <a:lnTo>
                  <a:pt x="440956" y="469785"/>
                </a:lnTo>
                <a:lnTo>
                  <a:pt x="454139" y="445935"/>
                </a:lnTo>
                <a:lnTo>
                  <a:pt x="463715" y="422389"/>
                </a:lnTo>
                <a:lnTo>
                  <a:pt x="469392" y="399288"/>
                </a:lnTo>
                <a:close/>
              </a:path>
              <a:path w="554990" h="494029">
                <a:moveTo>
                  <a:pt x="475361" y="329184"/>
                </a:moveTo>
                <a:lnTo>
                  <a:pt x="469709" y="284810"/>
                </a:lnTo>
                <a:lnTo>
                  <a:pt x="463016" y="266547"/>
                </a:lnTo>
                <a:lnTo>
                  <a:pt x="475361" y="329184"/>
                </a:lnTo>
                <a:close/>
              </a:path>
              <a:path w="554990" h="494029">
                <a:moveTo>
                  <a:pt x="554736" y="347294"/>
                </a:moveTo>
                <a:lnTo>
                  <a:pt x="501383" y="358876"/>
                </a:lnTo>
                <a:lnTo>
                  <a:pt x="426847" y="368033"/>
                </a:lnTo>
                <a:lnTo>
                  <a:pt x="381660" y="370446"/>
                </a:lnTo>
                <a:lnTo>
                  <a:pt x="331190" y="370763"/>
                </a:lnTo>
                <a:lnTo>
                  <a:pt x="275463" y="368452"/>
                </a:lnTo>
                <a:lnTo>
                  <a:pt x="214464" y="363042"/>
                </a:lnTo>
                <a:lnTo>
                  <a:pt x="148221" y="354012"/>
                </a:lnTo>
                <a:lnTo>
                  <a:pt x="76733" y="340855"/>
                </a:lnTo>
                <a:lnTo>
                  <a:pt x="0" y="323088"/>
                </a:lnTo>
                <a:lnTo>
                  <a:pt x="17665" y="331317"/>
                </a:lnTo>
                <a:lnTo>
                  <a:pt x="82423" y="351332"/>
                </a:lnTo>
                <a:lnTo>
                  <a:pt x="126428" y="361696"/>
                </a:lnTo>
                <a:lnTo>
                  <a:pt x="176136" y="371348"/>
                </a:lnTo>
                <a:lnTo>
                  <a:pt x="230022" y="379564"/>
                </a:lnTo>
                <a:lnTo>
                  <a:pt x="286537" y="385635"/>
                </a:lnTo>
                <a:lnTo>
                  <a:pt x="344131" y="388835"/>
                </a:lnTo>
                <a:lnTo>
                  <a:pt x="401294" y="388442"/>
                </a:lnTo>
                <a:lnTo>
                  <a:pt x="456476" y="383755"/>
                </a:lnTo>
                <a:lnTo>
                  <a:pt x="508127" y="374040"/>
                </a:lnTo>
                <a:lnTo>
                  <a:pt x="518033" y="370763"/>
                </a:lnTo>
                <a:lnTo>
                  <a:pt x="554736" y="358584"/>
                </a:lnTo>
                <a:lnTo>
                  <a:pt x="554736" y="347294"/>
                </a:lnTo>
                <a:close/>
              </a:path>
              <a:path w="554990" h="494029">
                <a:moveTo>
                  <a:pt x="554736" y="113830"/>
                </a:moveTo>
                <a:lnTo>
                  <a:pt x="550926" y="103136"/>
                </a:lnTo>
                <a:lnTo>
                  <a:pt x="547116" y="94526"/>
                </a:lnTo>
                <a:lnTo>
                  <a:pt x="543306" y="87668"/>
                </a:lnTo>
                <a:lnTo>
                  <a:pt x="539496" y="82296"/>
                </a:lnTo>
                <a:lnTo>
                  <a:pt x="544296" y="94526"/>
                </a:lnTo>
                <a:lnTo>
                  <a:pt x="548347" y="106337"/>
                </a:lnTo>
                <a:lnTo>
                  <a:pt x="551853" y="117779"/>
                </a:lnTo>
                <a:lnTo>
                  <a:pt x="554736" y="128016"/>
                </a:lnTo>
                <a:lnTo>
                  <a:pt x="554736" y="113830"/>
                </a:lnTo>
                <a:close/>
              </a:path>
            </a:pathLst>
          </a:custGeom>
          <a:solidFill>
            <a:srgbClr val="B66B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3047" y="2874264"/>
            <a:ext cx="597535" cy="720090"/>
          </a:xfrm>
          <a:custGeom>
            <a:avLst/>
            <a:gdLst/>
            <a:ahLst/>
            <a:cxnLst/>
            <a:rect l="l" t="t" r="r" b="b"/>
            <a:pathLst>
              <a:path w="597535" h="720089">
                <a:moveTo>
                  <a:pt x="188899" y="0"/>
                </a:moveTo>
                <a:lnTo>
                  <a:pt x="142768" y="20787"/>
                </a:lnTo>
                <a:lnTo>
                  <a:pt x="103196" y="48782"/>
                </a:lnTo>
                <a:lnTo>
                  <a:pt x="69657" y="82153"/>
                </a:lnTo>
                <a:lnTo>
                  <a:pt x="41628" y="119069"/>
                </a:lnTo>
                <a:lnTo>
                  <a:pt x="18584" y="157700"/>
                </a:lnTo>
                <a:lnTo>
                  <a:pt x="0" y="196214"/>
                </a:lnTo>
                <a:lnTo>
                  <a:pt x="0" y="600328"/>
                </a:lnTo>
                <a:lnTo>
                  <a:pt x="114008" y="695247"/>
                </a:lnTo>
                <a:lnTo>
                  <a:pt x="226688" y="719693"/>
                </a:lnTo>
                <a:lnTo>
                  <a:pt x="312803" y="708681"/>
                </a:lnTo>
                <a:lnTo>
                  <a:pt x="347116" y="697230"/>
                </a:lnTo>
                <a:lnTo>
                  <a:pt x="308597" y="685700"/>
                </a:lnTo>
                <a:lnTo>
                  <a:pt x="286902" y="675957"/>
                </a:lnTo>
                <a:lnTo>
                  <a:pt x="274060" y="662689"/>
                </a:lnTo>
                <a:lnTo>
                  <a:pt x="262102" y="640588"/>
                </a:lnTo>
                <a:lnTo>
                  <a:pt x="354785" y="639827"/>
                </a:lnTo>
                <a:lnTo>
                  <a:pt x="452778" y="608314"/>
                </a:lnTo>
                <a:lnTo>
                  <a:pt x="530405" y="571061"/>
                </a:lnTo>
                <a:lnTo>
                  <a:pt x="561987" y="553085"/>
                </a:lnTo>
                <a:lnTo>
                  <a:pt x="292798" y="451485"/>
                </a:lnTo>
                <a:lnTo>
                  <a:pt x="500886" y="268827"/>
                </a:lnTo>
                <a:lnTo>
                  <a:pt x="548814" y="226063"/>
                </a:lnTo>
                <a:lnTo>
                  <a:pt x="597408" y="181990"/>
                </a:lnTo>
                <a:lnTo>
                  <a:pt x="417543" y="168243"/>
                </a:lnTo>
                <a:lnTo>
                  <a:pt x="286604" y="197929"/>
                </a:lnTo>
                <a:lnTo>
                  <a:pt x="206580" y="239141"/>
                </a:lnTo>
                <a:lnTo>
                  <a:pt x="179463" y="259969"/>
                </a:lnTo>
                <a:lnTo>
                  <a:pt x="170309" y="158894"/>
                </a:lnTo>
                <a:lnTo>
                  <a:pt x="168241" y="98123"/>
                </a:lnTo>
                <a:lnTo>
                  <a:pt x="174143" y="53282"/>
                </a:lnTo>
                <a:lnTo>
                  <a:pt x="188899" y="0"/>
                </a:lnTo>
                <a:close/>
              </a:path>
            </a:pathLst>
          </a:custGeom>
          <a:solidFill>
            <a:srgbClr val="FFF7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3047" y="2929128"/>
            <a:ext cx="539750" cy="664845"/>
          </a:xfrm>
          <a:custGeom>
            <a:avLst/>
            <a:gdLst/>
            <a:ahLst/>
            <a:cxnLst/>
            <a:rect l="l" t="t" r="r" b="b"/>
            <a:pathLst>
              <a:path w="539750" h="664845">
                <a:moveTo>
                  <a:pt x="146062" y="0"/>
                </a:moveTo>
                <a:lnTo>
                  <a:pt x="107435" y="29769"/>
                </a:lnTo>
                <a:lnTo>
                  <a:pt x="75895" y="65399"/>
                </a:lnTo>
                <a:lnTo>
                  <a:pt x="50743" y="105239"/>
                </a:lnTo>
                <a:lnTo>
                  <a:pt x="31278" y="147638"/>
                </a:lnTo>
                <a:lnTo>
                  <a:pt x="16800" y="190946"/>
                </a:lnTo>
                <a:lnTo>
                  <a:pt x="6607" y="233511"/>
                </a:lnTo>
                <a:lnTo>
                  <a:pt x="0" y="273685"/>
                </a:lnTo>
                <a:lnTo>
                  <a:pt x="0" y="495426"/>
                </a:lnTo>
                <a:lnTo>
                  <a:pt x="6625" y="501118"/>
                </a:lnTo>
                <a:lnTo>
                  <a:pt x="12368" y="507238"/>
                </a:lnTo>
                <a:lnTo>
                  <a:pt x="17227" y="513357"/>
                </a:lnTo>
                <a:lnTo>
                  <a:pt x="21202" y="519049"/>
                </a:lnTo>
                <a:lnTo>
                  <a:pt x="30626" y="526034"/>
                </a:lnTo>
                <a:lnTo>
                  <a:pt x="125817" y="619349"/>
                </a:lnTo>
                <a:lnTo>
                  <a:pt x="182579" y="662003"/>
                </a:lnTo>
                <a:lnTo>
                  <a:pt x="223440" y="664390"/>
                </a:lnTo>
                <a:lnTo>
                  <a:pt x="270929" y="636905"/>
                </a:lnTo>
                <a:lnTo>
                  <a:pt x="231100" y="612983"/>
                </a:lnTo>
                <a:lnTo>
                  <a:pt x="203198" y="583263"/>
                </a:lnTo>
                <a:lnTo>
                  <a:pt x="186781" y="557948"/>
                </a:lnTo>
                <a:lnTo>
                  <a:pt x="181406" y="547243"/>
                </a:lnTo>
                <a:lnTo>
                  <a:pt x="429270" y="547243"/>
                </a:lnTo>
                <a:lnTo>
                  <a:pt x="482955" y="500125"/>
                </a:lnTo>
                <a:lnTo>
                  <a:pt x="406169" y="475323"/>
                </a:lnTo>
                <a:lnTo>
                  <a:pt x="324524" y="441436"/>
                </a:lnTo>
                <a:lnTo>
                  <a:pt x="259665" y="411525"/>
                </a:lnTo>
                <a:lnTo>
                  <a:pt x="233235" y="398652"/>
                </a:lnTo>
                <a:lnTo>
                  <a:pt x="340055" y="295124"/>
                </a:lnTo>
                <a:lnTo>
                  <a:pt x="381857" y="257175"/>
                </a:lnTo>
                <a:lnTo>
                  <a:pt x="150774" y="257175"/>
                </a:lnTo>
                <a:lnTo>
                  <a:pt x="137619" y="217066"/>
                </a:lnTo>
                <a:lnTo>
                  <a:pt x="131475" y="162223"/>
                </a:lnTo>
                <a:lnTo>
                  <a:pt x="131437" y="101717"/>
                </a:lnTo>
                <a:lnTo>
                  <a:pt x="136601" y="44619"/>
                </a:lnTo>
                <a:lnTo>
                  <a:pt x="146062" y="0"/>
                </a:lnTo>
                <a:close/>
              </a:path>
              <a:path w="539750" h="664845">
                <a:moveTo>
                  <a:pt x="429270" y="547243"/>
                </a:moveTo>
                <a:lnTo>
                  <a:pt x="181406" y="547243"/>
                </a:lnTo>
                <a:lnTo>
                  <a:pt x="306705" y="566437"/>
                </a:lnTo>
                <a:lnTo>
                  <a:pt x="379882" y="567928"/>
                </a:lnTo>
                <a:lnTo>
                  <a:pt x="429209" y="547296"/>
                </a:lnTo>
                <a:close/>
              </a:path>
              <a:path w="539750" h="664845">
                <a:moveTo>
                  <a:pt x="492645" y="137272"/>
                </a:moveTo>
                <a:lnTo>
                  <a:pt x="441653" y="141071"/>
                </a:lnTo>
                <a:lnTo>
                  <a:pt x="388342" y="151617"/>
                </a:lnTo>
                <a:lnTo>
                  <a:pt x="334533" y="167528"/>
                </a:lnTo>
                <a:lnTo>
                  <a:pt x="282050" y="187422"/>
                </a:lnTo>
                <a:lnTo>
                  <a:pt x="232714" y="209917"/>
                </a:lnTo>
                <a:lnTo>
                  <a:pt x="188348" y="233628"/>
                </a:lnTo>
                <a:lnTo>
                  <a:pt x="150774" y="257175"/>
                </a:lnTo>
                <a:lnTo>
                  <a:pt x="381857" y="257175"/>
                </a:lnTo>
                <a:lnTo>
                  <a:pt x="407563" y="233838"/>
                </a:lnTo>
                <a:lnTo>
                  <a:pt x="464473" y="190698"/>
                </a:lnTo>
                <a:lnTo>
                  <a:pt x="539496" y="141605"/>
                </a:lnTo>
                <a:lnTo>
                  <a:pt x="492645" y="137272"/>
                </a:lnTo>
                <a:close/>
              </a:path>
            </a:pathLst>
          </a:custGeom>
          <a:solidFill>
            <a:srgbClr val="DD71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3048" y="3038855"/>
            <a:ext cx="399415" cy="410209"/>
          </a:xfrm>
          <a:custGeom>
            <a:avLst/>
            <a:gdLst/>
            <a:ahLst/>
            <a:cxnLst/>
            <a:rect l="l" t="t" r="r" b="b"/>
            <a:pathLst>
              <a:path w="399415" h="410210">
                <a:moveTo>
                  <a:pt x="30480" y="356616"/>
                </a:moveTo>
                <a:lnTo>
                  <a:pt x="23406" y="351053"/>
                </a:lnTo>
                <a:lnTo>
                  <a:pt x="17868" y="346329"/>
                </a:lnTo>
                <a:lnTo>
                  <a:pt x="11023" y="339902"/>
                </a:lnTo>
                <a:lnTo>
                  <a:pt x="0" y="329184"/>
                </a:lnTo>
                <a:lnTo>
                  <a:pt x="0" y="336042"/>
                </a:lnTo>
                <a:lnTo>
                  <a:pt x="8051" y="342150"/>
                </a:lnTo>
                <a:lnTo>
                  <a:pt x="15240" y="347192"/>
                </a:lnTo>
                <a:lnTo>
                  <a:pt x="22415" y="351802"/>
                </a:lnTo>
                <a:lnTo>
                  <a:pt x="30480" y="356616"/>
                </a:lnTo>
                <a:close/>
              </a:path>
              <a:path w="399415" h="410210">
                <a:moveTo>
                  <a:pt x="62103" y="132321"/>
                </a:moveTo>
                <a:lnTo>
                  <a:pt x="51904" y="182880"/>
                </a:lnTo>
                <a:lnTo>
                  <a:pt x="57111" y="233172"/>
                </a:lnTo>
                <a:lnTo>
                  <a:pt x="61201" y="244106"/>
                </a:lnTo>
                <a:lnTo>
                  <a:pt x="57048" y="189230"/>
                </a:lnTo>
                <a:lnTo>
                  <a:pt x="62103" y="132321"/>
                </a:lnTo>
                <a:close/>
              </a:path>
              <a:path w="399415" h="410210">
                <a:moveTo>
                  <a:pt x="72148" y="329171"/>
                </a:moveTo>
                <a:lnTo>
                  <a:pt x="57759" y="351497"/>
                </a:lnTo>
                <a:lnTo>
                  <a:pt x="42672" y="393192"/>
                </a:lnTo>
                <a:lnTo>
                  <a:pt x="72148" y="329171"/>
                </a:lnTo>
                <a:close/>
              </a:path>
              <a:path w="399415" h="410210">
                <a:moveTo>
                  <a:pt x="79336" y="292608"/>
                </a:moveTo>
                <a:lnTo>
                  <a:pt x="61201" y="244106"/>
                </a:lnTo>
                <a:lnTo>
                  <a:pt x="61417" y="246964"/>
                </a:lnTo>
                <a:lnTo>
                  <a:pt x="79336" y="292608"/>
                </a:lnTo>
                <a:close/>
              </a:path>
              <a:path w="399415" h="410210">
                <a:moveTo>
                  <a:pt x="100584" y="0"/>
                </a:moveTo>
                <a:lnTo>
                  <a:pt x="88023" y="24803"/>
                </a:lnTo>
                <a:lnTo>
                  <a:pt x="74091" y="70027"/>
                </a:lnTo>
                <a:lnTo>
                  <a:pt x="62522" y="127546"/>
                </a:lnTo>
                <a:lnTo>
                  <a:pt x="62103" y="132321"/>
                </a:lnTo>
                <a:lnTo>
                  <a:pt x="65735" y="114312"/>
                </a:lnTo>
                <a:lnTo>
                  <a:pt x="100584" y="0"/>
                </a:lnTo>
                <a:close/>
              </a:path>
              <a:path w="399415" h="410210">
                <a:moveTo>
                  <a:pt x="241223" y="174320"/>
                </a:moveTo>
                <a:lnTo>
                  <a:pt x="221335" y="184810"/>
                </a:lnTo>
                <a:lnTo>
                  <a:pt x="132867" y="243370"/>
                </a:lnTo>
                <a:lnTo>
                  <a:pt x="83883" y="303682"/>
                </a:lnTo>
                <a:lnTo>
                  <a:pt x="72148" y="329171"/>
                </a:lnTo>
                <a:lnTo>
                  <a:pt x="84213" y="310451"/>
                </a:lnTo>
                <a:lnTo>
                  <a:pt x="119316" y="270840"/>
                </a:lnTo>
                <a:lnTo>
                  <a:pt x="160388" y="233476"/>
                </a:lnTo>
                <a:lnTo>
                  <a:pt x="204736" y="199123"/>
                </a:lnTo>
                <a:lnTo>
                  <a:pt x="241223" y="174320"/>
                </a:lnTo>
                <a:close/>
              </a:path>
              <a:path w="399415" h="410210">
                <a:moveTo>
                  <a:pt x="381000" y="100584"/>
                </a:moveTo>
                <a:lnTo>
                  <a:pt x="330365" y="122199"/>
                </a:lnTo>
                <a:lnTo>
                  <a:pt x="292417" y="142697"/>
                </a:lnTo>
                <a:lnTo>
                  <a:pt x="249631" y="168605"/>
                </a:lnTo>
                <a:lnTo>
                  <a:pt x="241223" y="174320"/>
                </a:lnTo>
                <a:lnTo>
                  <a:pt x="381000" y="100584"/>
                </a:lnTo>
                <a:close/>
              </a:path>
              <a:path w="399415" h="410210">
                <a:moveTo>
                  <a:pt x="399288" y="405765"/>
                </a:moveTo>
                <a:lnTo>
                  <a:pt x="268605" y="394754"/>
                </a:lnTo>
                <a:lnTo>
                  <a:pt x="179666" y="370535"/>
                </a:lnTo>
                <a:lnTo>
                  <a:pt x="128905" y="346303"/>
                </a:lnTo>
                <a:lnTo>
                  <a:pt x="112776" y="335280"/>
                </a:lnTo>
                <a:lnTo>
                  <a:pt x="152577" y="367436"/>
                </a:lnTo>
                <a:lnTo>
                  <a:pt x="207048" y="389597"/>
                </a:lnTo>
                <a:lnTo>
                  <a:pt x="267576" y="403148"/>
                </a:lnTo>
                <a:lnTo>
                  <a:pt x="325526" y="409460"/>
                </a:lnTo>
                <a:lnTo>
                  <a:pt x="372300" y="409867"/>
                </a:lnTo>
                <a:lnTo>
                  <a:pt x="399288" y="405765"/>
                </a:lnTo>
                <a:close/>
              </a:path>
            </a:pathLst>
          </a:custGeom>
          <a:solidFill>
            <a:srgbClr val="6E41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54863" y="3416808"/>
            <a:ext cx="192024" cy="1463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146799" y="25701"/>
            <a:ext cx="359410" cy="206375"/>
          </a:xfrm>
          <a:custGeom>
            <a:avLst/>
            <a:gdLst/>
            <a:ahLst/>
            <a:cxnLst/>
            <a:rect l="l" t="t" r="r" b="b"/>
            <a:pathLst>
              <a:path w="359409" h="206375">
                <a:moveTo>
                  <a:pt x="146218" y="0"/>
                </a:moveTo>
                <a:lnTo>
                  <a:pt x="83148" y="49857"/>
                </a:lnTo>
                <a:lnTo>
                  <a:pt x="0" y="166449"/>
                </a:lnTo>
                <a:lnTo>
                  <a:pt x="308" y="176746"/>
                </a:lnTo>
                <a:lnTo>
                  <a:pt x="7415" y="189865"/>
                </a:lnTo>
                <a:lnTo>
                  <a:pt x="15757" y="201150"/>
                </a:lnTo>
                <a:lnTo>
                  <a:pt x="19773" y="205946"/>
                </a:lnTo>
                <a:lnTo>
                  <a:pt x="53543" y="144490"/>
                </a:lnTo>
                <a:lnTo>
                  <a:pt x="79902" y="109585"/>
                </a:lnTo>
                <a:lnTo>
                  <a:pt x="112442" y="88253"/>
                </a:lnTo>
                <a:lnTo>
                  <a:pt x="164757" y="67516"/>
                </a:lnTo>
                <a:lnTo>
                  <a:pt x="231277" y="57767"/>
                </a:lnTo>
                <a:lnTo>
                  <a:pt x="294090" y="68389"/>
                </a:lnTo>
                <a:lnTo>
                  <a:pt x="340839" y="85179"/>
                </a:lnTo>
                <a:lnTo>
                  <a:pt x="359168" y="93932"/>
                </a:lnTo>
                <a:lnTo>
                  <a:pt x="339394" y="60912"/>
                </a:lnTo>
                <a:lnTo>
                  <a:pt x="221027" y="6983"/>
                </a:lnTo>
                <a:lnTo>
                  <a:pt x="146218" y="0"/>
                </a:lnTo>
                <a:close/>
              </a:path>
            </a:pathLst>
          </a:custGeom>
          <a:solidFill>
            <a:srgbClr val="9254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348810" y="0"/>
            <a:ext cx="1172210" cy="792480"/>
          </a:xfrm>
          <a:custGeom>
            <a:avLst/>
            <a:gdLst/>
            <a:ahLst/>
            <a:cxnLst/>
            <a:rect l="l" t="t" r="r" b="b"/>
            <a:pathLst>
              <a:path w="1172210" h="792480">
                <a:moveTo>
                  <a:pt x="523375" y="480949"/>
                </a:moveTo>
                <a:lnTo>
                  <a:pt x="197416" y="480949"/>
                </a:lnTo>
                <a:lnTo>
                  <a:pt x="294787" y="658266"/>
                </a:lnTo>
                <a:lnTo>
                  <a:pt x="418795" y="751062"/>
                </a:lnTo>
                <a:lnTo>
                  <a:pt x="525455" y="786683"/>
                </a:lnTo>
                <a:lnTo>
                  <a:pt x="570784" y="792479"/>
                </a:lnTo>
                <a:lnTo>
                  <a:pt x="523375" y="480949"/>
                </a:lnTo>
                <a:close/>
              </a:path>
              <a:path w="1172210" h="792480">
                <a:moveTo>
                  <a:pt x="743954" y="0"/>
                </a:moveTo>
                <a:lnTo>
                  <a:pt x="80655" y="0"/>
                </a:lnTo>
                <a:lnTo>
                  <a:pt x="51938" y="77614"/>
                </a:lnTo>
                <a:lnTo>
                  <a:pt x="31388" y="145240"/>
                </a:lnTo>
                <a:lnTo>
                  <a:pt x="19512" y="191744"/>
                </a:lnTo>
                <a:lnTo>
                  <a:pt x="15692" y="209042"/>
                </a:lnTo>
                <a:lnTo>
                  <a:pt x="9088" y="232282"/>
                </a:lnTo>
                <a:lnTo>
                  <a:pt x="207" y="308735"/>
                </a:lnTo>
                <a:lnTo>
                  <a:pt x="0" y="359076"/>
                </a:lnTo>
                <a:lnTo>
                  <a:pt x="10944" y="405679"/>
                </a:lnTo>
                <a:lnTo>
                  <a:pt x="35517" y="470915"/>
                </a:lnTo>
                <a:lnTo>
                  <a:pt x="77025" y="542065"/>
                </a:lnTo>
                <a:lnTo>
                  <a:pt x="129684" y="595201"/>
                </a:lnTo>
                <a:lnTo>
                  <a:pt x="174909" y="628453"/>
                </a:lnTo>
                <a:lnTo>
                  <a:pt x="194114" y="639952"/>
                </a:lnTo>
                <a:lnTo>
                  <a:pt x="186736" y="581533"/>
                </a:lnTo>
                <a:lnTo>
                  <a:pt x="184621" y="545496"/>
                </a:lnTo>
                <a:lnTo>
                  <a:pt x="188078" y="516937"/>
                </a:lnTo>
                <a:lnTo>
                  <a:pt x="197416" y="480949"/>
                </a:lnTo>
                <a:lnTo>
                  <a:pt x="523375" y="480949"/>
                </a:lnTo>
                <a:lnTo>
                  <a:pt x="504705" y="358266"/>
                </a:lnTo>
                <a:lnTo>
                  <a:pt x="1044292" y="358266"/>
                </a:lnTo>
                <a:lnTo>
                  <a:pt x="1015508" y="315950"/>
                </a:lnTo>
                <a:lnTo>
                  <a:pt x="979003" y="271153"/>
                </a:lnTo>
                <a:lnTo>
                  <a:pt x="938687" y="227991"/>
                </a:lnTo>
                <a:lnTo>
                  <a:pt x="896228" y="187278"/>
                </a:lnTo>
                <a:lnTo>
                  <a:pt x="853290" y="149828"/>
                </a:lnTo>
                <a:lnTo>
                  <a:pt x="811540" y="116454"/>
                </a:lnTo>
                <a:lnTo>
                  <a:pt x="772643" y="87972"/>
                </a:lnTo>
                <a:lnTo>
                  <a:pt x="738266" y="65193"/>
                </a:lnTo>
                <a:lnTo>
                  <a:pt x="689732" y="40004"/>
                </a:lnTo>
                <a:lnTo>
                  <a:pt x="701350" y="28170"/>
                </a:lnTo>
                <a:lnTo>
                  <a:pt x="715754" y="17240"/>
                </a:lnTo>
                <a:lnTo>
                  <a:pt x="732016" y="6929"/>
                </a:lnTo>
                <a:lnTo>
                  <a:pt x="743954" y="0"/>
                </a:lnTo>
                <a:close/>
              </a:path>
              <a:path w="1172210" h="792480">
                <a:moveTo>
                  <a:pt x="1044292" y="358266"/>
                </a:moveTo>
                <a:lnTo>
                  <a:pt x="504705" y="358266"/>
                </a:lnTo>
                <a:lnTo>
                  <a:pt x="1172141" y="596900"/>
                </a:lnTo>
                <a:lnTo>
                  <a:pt x="1149748" y="544716"/>
                </a:lnTo>
                <a:lnTo>
                  <a:pt x="1129199" y="502808"/>
                </a:lnTo>
                <a:lnTo>
                  <a:pt x="1098721" y="449113"/>
                </a:lnTo>
                <a:lnTo>
                  <a:pt x="1046538" y="361569"/>
                </a:lnTo>
                <a:lnTo>
                  <a:pt x="1044292" y="358266"/>
                </a:lnTo>
                <a:close/>
              </a:path>
            </a:pathLst>
          </a:custGeom>
          <a:solidFill>
            <a:srgbClr val="FFF7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371976" y="0"/>
            <a:ext cx="1054735" cy="731520"/>
          </a:xfrm>
          <a:custGeom>
            <a:avLst/>
            <a:gdLst/>
            <a:ahLst/>
            <a:cxnLst/>
            <a:rect l="l" t="t" r="r" b="b"/>
            <a:pathLst>
              <a:path w="1054735" h="731520">
                <a:moveTo>
                  <a:pt x="423223" y="344424"/>
                </a:moveTo>
                <a:lnTo>
                  <a:pt x="164585" y="344424"/>
                </a:lnTo>
                <a:lnTo>
                  <a:pt x="240256" y="538424"/>
                </a:lnTo>
                <a:lnTo>
                  <a:pt x="298562" y="643413"/>
                </a:lnTo>
                <a:lnTo>
                  <a:pt x="369277" y="695682"/>
                </a:lnTo>
                <a:lnTo>
                  <a:pt x="482174" y="731520"/>
                </a:lnTo>
                <a:lnTo>
                  <a:pt x="454204" y="603269"/>
                </a:lnTo>
                <a:lnTo>
                  <a:pt x="434611" y="459803"/>
                </a:lnTo>
                <a:lnTo>
                  <a:pt x="423223" y="344424"/>
                </a:lnTo>
                <a:close/>
              </a:path>
              <a:path w="1054735" h="731520">
                <a:moveTo>
                  <a:pt x="610821" y="0"/>
                </a:moveTo>
                <a:lnTo>
                  <a:pt x="110177" y="0"/>
                </a:lnTo>
                <a:lnTo>
                  <a:pt x="100333" y="20345"/>
                </a:lnTo>
                <a:lnTo>
                  <a:pt x="90563" y="45323"/>
                </a:lnTo>
                <a:lnTo>
                  <a:pt x="81412" y="70943"/>
                </a:lnTo>
                <a:lnTo>
                  <a:pt x="71951" y="96266"/>
                </a:lnTo>
                <a:lnTo>
                  <a:pt x="71951" y="109474"/>
                </a:lnTo>
                <a:lnTo>
                  <a:pt x="14886" y="322843"/>
                </a:lnTo>
                <a:lnTo>
                  <a:pt x="0" y="439118"/>
                </a:lnTo>
                <a:lnTo>
                  <a:pt x="31014" y="498933"/>
                </a:lnTo>
                <a:lnTo>
                  <a:pt x="111652" y="542925"/>
                </a:lnTo>
                <a:lnTo>
                  <a:pt x="111548" y="468618"/>
                </a:lnTo>
                <a:lnTo>
                  <a:pt x="130675" y="405193"/>
                </a:lnTo>
                <a:lnTo>
                  <a:pt x="153523" y="361009"/>
                </a:lnTo>
                <a:lnTo>
                  <a:pt x="164585" y="344424"/>
                </a:lnTo>
                <a:lnTo>
                  <a:pt x="423223" y="344424"/>
                </a:lnTo>
                <a:lnTo>
                  <a:pt x="423083" y="343007"/>
                </a:lnTo>
                <a:lnTo>
                  <a:pt x="419309" y="294767"/>
                </a:lnTo>
                <a:lnTo>
                  <a:pt x="893771" y="294767"/>
                </a:lnTo>
                <a:lnTo>
                  <a:pt x="878283" y="279381"/>
                </a:lnTo>
                <a:lnTo>
                  <a:pt x="838634" y="243427"/>
                </a:lnTo>
                <a:lnTo>
                  <a:pt x="797670" y="209296"/>
                </a:lnTo>
                <a:lnTo>
                  <a:pt x="755996" y="177293"/>
                </a:lnTo>
                <a:lnTo>
                  <a:pt x="714220" y="147720"/>
                </a:lnTo>
                <a:lnTo>
                  <a:pt x="672951" y="120883"/>
                </a:lnTo>
                <a:lnTo>
                  <a:pt x="632796" y="97084"/>
                </a:lnTo>
                <a:lnTo>
                  <a:pt x="594363" y="76627"/>
                </a:lnTo>
                <a:lnTo>
                  <a:pt x="558260" y="59817"/>
                </a:lnTo>
                <a:lnTo>
                  <a:pt x="567509" y="44422"/>
                </a:lnTo>
                <a:lnTo>
                  <a:pt x="580172" y="28384"/>
                </a:lnTo>
                <a:lnTo>
                  <a:pt x="595938" y="12346"/>
                </a:lnTo>
                <a:lnTo>
                  <a:pt x="610821" y="0"/>
                </a:lnTo>
                <a:close/>
              </a:path>
              <a:path w="1054735" h="731520">
                <a:moveTo>
                  <a:pt x="893771" y="294767"/>
                </a:moveTo>
                <a:lnTo>
                  <a:pt x="419309" y="294767"/>
                </a:lnTo>
                <a:lnTo>
                  <a:pt x="659984" y="361523"/>
                </a:lnTo>
                <a:lnTo>
                  <a:pt x="806373" y="406860"/>
                </a:lnTo>
                <a:lnTo>
                  <a:pt x="918025" y="451554"/>
                </a:lnTo>
                <a:lnTo>
                  <a:pt x="1054487" y="516382"/>
                </a:lnTo>
                <a:lnTo>
                  <a:pt x="1035501" y="475867"/>
                </a:lnTo>
                <a:lnTo>
                  <a:pt x="1011553" y="435354"/>
                </a:lnTo>
                <a:lnTo>
                  <a:pt x="983249" y="395144"/>
                </a:lnTo>
                <a:lnTo>
                  <a:pt x="951198" y="355543"/>
                </a:lnTo>
                <a:lnTo>
                  <a:pt x="916006" y="316854"/>
                </a:lnTo>
                <a:lnTo>
                  <a:pt x="893771" y="294767"/>
                </a:lnTo>
                <a:close/>
              </a:path>
            </a:pathLst>
          </a:custGeom>
          <a:solidFill>
            <a:srgbClr val="AEAE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487679" y="90468"/>
            <a:ext cx="698500" cy="254000"/>
          </a:xfrm>
          <a:custGeom>
            <a:avLst/>
            <a:gdLst/>
            <a:ahLst/>
            <a:cxnLst/>
            <a:rect l="l" t="t" r="r" b="b"/>
            <a:pathLst>
              <a:path w="698500" h="254000">
                <a:moveTo>
                  <a:pt x="456550" y="106535"/>
                </a:moveTo>
                <a:lnTo>
                  <a:pt x="697992" y="253955"/>
                </a:lnTo>
                <a:lnTo>
                  <a:pt x="683901" y="241740"/>
                </a:lnTo>
                <a:lnTo>
                  <a:pt x="662028" y="225438"/>
                </a:lnTo>
                <a:lnTo>
                  <a:pt x="598231" y="183748"/>
                </a:lnTo>
                <a:lnTo>
                  <a:pt x="557955" y="159947"/>
                </a:lnTo>
                <a:lnTo>
                  <a:pt x="513192" y="135235"/>
                </a:lnTo>
                <a:lnTo>
                  <a:pt x="464765" y="110405"/>
                </a:lnTo>
                <a:lnTo>
                  <a:pt x="456550" y="106535"/>
                </a:lnTo>
                <a:close/>
              </a:path>
              <a:path w="698500" h="254000">
                <a:moveTo>
                  <a:pt x="161624" y="1566"/>
                </a:moveTo>
                <a:lnTo>
                  <a:pt x="138952" y="3122"/>
                </a:lnTo>
                <a:lnTo>
                  <a:pt x="143407" y="3420"/>
                </a:lnTo>
                <a:lnTo>
                  <a:pt x="196515" y="12282"/>
                </a:lnTo>
                <a:lnTo>
                  <a:pt x="250901" y="25790"/>
                </a:lnTo>
                <a:lnTo>
                  <a:pt x="305743" y="43150"/>
                </a:lnTo>
                <a:lnTo>
                  <a:pt x="360217" y="63568"/>
                </a:lnTo>
                <a:lnTo>
                  <a:pt x="413499" y="86251"/>
                </a:lnTo>
                <a:lnTo>
                  <a:pt x="456550" y="106535"/>
                </a:lnTo>
                <a:lnTo>
                  <a:pt x="445184" y="99594"/>
                </a:lnTo>
                <a:lnTo>
                  <a:pt x="288207" y="23005"/>
                </a:lnTo>
                <a:lnTo>
                  <a:pt x="161624" y="1566"/>
                </a:lnTo>
                <a:close/>
              </a:path>
              <a:path w="698500" h="254000">
                <a:moveTo>
                  <a:pt x="92403" y="0"/>
                </a:moveTo>
                <a:lnTo>
                  <a:pt x="44326" y="2813"/>
                </a:lnTo>
                <a:lnTo>
                  <a:pt x="0" y="12655"/>
                </a:lnTo>
                <a:lnTo>
                  <a:pt x="138952" y="3122"/>
                </a:lnTo>
                <a:lnTo>
                  <a:pt x="92403" y="0"/>
                </a:lnTo>
                <a:close/>
              </a:path>
            </a:pathLst>
          </a:custGeom>
          <a:solidFill>
            <a:srgbClr val="6F86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658367" y="0"/>
            <a:ext cx="95765" cy="76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454393" y="0"/>
            <a:ext cx="311150" cy="631190"/>
          </a:xfrm>
          <a:custGeom>
            <a:avLst/>
            <a:gdLst/>
            <a:ahLst/>
            <a:cxnLst/>
            <a:rect l="l" t="t" r="r" b="b"/>
            <a:pathLst>
              <a:path w="311150" h="631190">
                <a:moveTo>
                  <a:pt x="69862" y="124968"/>
                </a:moveTo>
                <a:lnTo>
                  <a:pt x="38950" y="167868"/>
                </a:lnTo>
                <a:lnTo>
                  <a:pt x="18072" y="224510"/>
                </a:lnTo>
                <a:lnTo>
                  <a:pt x="5664" y="286524"/>
                </a:lnTo>
                <a:lnTo>
                  <a:pt x="165" y="345478"/>
                </a:lnTo>
                <a:lnTo>
                  <a:pt x="0" y="392976"/>
                </a:lnTo>
                <a:lnTo>
                  <a:pt x="3606" y="420624"/>
                </a:lnTo>
                <a:lnTo>
                  <a:pt x="13957" y="286131"/>
                </a:lnTo>
                <a:lnTo>
                  <a:pt x="36728" y="194310"/>
                </a:lnTo>
                <a:lnTo>
                  <a:pt x="59499" y="141732"/>
                </a:lnTo>
                <a:lnTo>
                  <a:pt x="69862" y="124968"/>
                </a:lnTo>
                <a:close/>
              </a:path>
              <a:path w="311150" h="631190">
                <a:moveTo>
                  <a:pt x="86956" y="0"/>
                </a:moveTo>
                <a:lnTo>
                  <a:pt x="78473" y="0"/>
                </a:lnTo>
                <a:lnTo>
                  <a:pt x="77292" y="6858"/>
                </a:lnTo>
                <a:lnTo>
                  <a:pt x="76720" y="16764"/>
                </a:lnTo>
                <a:lnTo>
                  <a:pt x="77292" y="26670"/>
                </a:lnTo>
                <a:lnTo>
                  <a:pt x="79006" y="36576"/>
                </a:lnTo>
                <a:lnTo>
                  <a:pt x="79146" y="26670"/>
                </a:lnTo>
                <a:lnTo>
                  <a:pt x="80137" y="19240"/>
                </a:lnTo>
                <a:lnTo>
                  <a:pt x="82854" y="10579"/>
                </a:lnTo>
                <a:lnTo>
                  <a:pt x="86956" y="0"/>
                </a:lnTo>
                <a:close/>
              </a:path>
              <a:path w="311150" h="631190">
                <a:moveTo>
                  <a:pt x="310654" y="630936"/>
                </a:moveTo>
                <a:lnTo>
                  <a:pt x="217297" y="431279"/>
                </a:lnTo>
                <a:lnTo>
                  <a:pt x="176326" y="281762"/>
                </a:lnTo>
                <a:lnTo>
                  <a:pt x="166979" y="187960"/>
                </a:lnTo>
                <a:lnTo>
                  <a:pt x="168478" y="155448"/>
                </a:lnTo>
                <a:lnTo>
                  <a:pt x="158965" y="199199"/>
                </a:lnTo>
                <a:lnTo>
                  <a:pt x="158330" y="248208"/>
                </a:lnTo>
                <a:lnTo>
                  <a:pt x="165100" y="300672"/>
                </a:lnTo>
                <a:lnTo>
                  <a:pt x="177812" y="354825"/>
                </a:lnTo>
                <a:lnTo>
                  <a:pt x="195021" y="408876"/>
                </a:lnTo>
                <a:lnTo>
                  <a:pt x="215252" y="461035"/>
                </a:lnTo>
                <a:lnTo>
                  <a:pt x="237045" y="509511"/>
                </a:lnTo>
                <a:lnTo>
                  <a:pt x="258940" y="552526"/>
                </a:lnTo>
                <a:lnTo>
                  <a:pt x="279476" y="588302"/>
                </a:lnTo>
                <a:lnTo>
                  <a:pt x="297205" y="615035"/>
                </a:lnTo>
                <a:lnTo>
                  <a:pt x="310654" y="630936"/>
                </a:lnTo>
                <a:close/>
              </a:path>
            </a:pathLst>
          </a:custGeom>
          <a:solidFill>
            <a:srgbClr val="6F86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0" y="5007864"/>
            <a:ext cx="677545" cy="1019810"/>
          </a:xfrm>
          <a:custGeom>
            <a:avLst/>
            <a:gdLst/>
            <a:ahLst/>
            <a:cxnLst/>
            <a:rect l="l" t="t" r="r" b="b"/>
            <a:pathLst>
              <a:path w="677545" h="1019810">
                <a:moveTo>
                  <a:pt x="252171" y="0"/>
                </a:moveTo>
                <a:lnTo>
                  <a:pt x="70730" y="496570"/>
                </a:lnTo>
                <a:lnTo>
                  <a:pt x="52326" y="476472"/>
                </a:lnTo>
                <a:lnTo>
                  <a:pt x="34211" y="457517"/>
                </a:lnTo>
                <a:lnTo>
                  <a:pt x="0" y="423037"/>
                </a:lnTo>
                <a:lnTo>
                  <a:pt x="0" y="918133"/>
                </a:lnTo>
                <a:lnTo>
                  <a:pt x="26523" y="925822"/>
                </a:lnTo>
                <a:lnTo>
                  <a:pt x="55353" y="932505"/>
                </a:lnTo>
                <a:lnTo>
                  <a:pt x="86490" y="937752"/>
                </a:lnTo>
                <a:lnTo>
                  <a:pt x="119933" y="941133"/>
                </a:lnTo>
                <a:lnTo>
                  <a:pt x="290271" y="1008381"/>
                </a:lnTo>
                <a:lnTo>
                  <a:pt x="392857" y="1019302"/>
                </a:lnTo>
                <a:lnTo>
                  <a:pt x="468921" y="963547"/>
                </a:lnTo>
                <a:lnTo>
                  <a:pt x="559689" y="830770"/>
                </a:lnTo>
                <a:lnTo>
                  <a:pt x="504984" y="846432"/>
                </a:lnTo>
                <a:lnTo>
                  <a:pt x="446100" y="848012"/>
                </a:lnTo>
                <a:lnTo>
                  <a:pt x="399036" y="843270"/>
                </a:lnTo>
                <a:lnTo>
                  <a:pt x="379793" y="839965"/>
                </a:lnTo>
                <a:lnTo>
                  <a:pt x="558225" y="743566"/>
                </a:lnTo>
                <a:lnTo>
                  <a:pt x="648293" y="666561"/>
                </a:lnTo>
                <a:lnTo>
                  <a:pt x="677530" y="568565"/>
                </a:lnTo>
                <a:lnTo>
                  <a:pt x="673468" y="409194"/>
                </a:lnTo>
                <a:lnTo>
                  <a:pt x="584650" y="462958"/>
                </a:lnTo>
                <a:lnTo>
                  <a:pt x="480696" y="507936"/>
                </a:lnTo>
                <a:lnTo>
                  <a:pt x="394328" y="538817"/>
                </a:lnTo>
                <a:lnTo>
                  <a:pt x="358267" y="550291"/>
                </a:lnTo>
                <a:lnTo>
                  <a:pt x="413687" y="399389"/>
                </a:lnTo>
                <a:lnTo>
                  <a:pt x="421109" y="291766"/>
                </a:lnTo>
                <a:lnTo>
                  <a:pt x="370586" y="175833"/>
                </a:lnTo>
                <a:lnTo>
                  <a:pt x="252171" y="0"/>
                </a:lnTo>
                <a:close/>
              </a:path>
            </a:pathLst>
          </a:custGeom>
          <a:solidFill>
            <a:srgbClr val="FFF7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0" y="5084064"/>
            <a:ext cx="619125" cy="857885"/>
          </a:xfrm>
          <a:custGeom>
            <a:avLst/>
            <a:gdLst/>
            <a:ahLst/>
            <a:cxnLst/>
            <a:rect l="l" t="t" r="r" b="b"/>
            <a:pathLst>
              <a:path w="619125" h="857885">
                <a:moveTo>
                  <a:pt x="0" y="415925"/>
                </a:moveTo>
                <a:lnTo>
                  <a:pt x="0" y="791819"/>
                </a:lnTo>
                <a:lnTo>
                  <a:pt x="14825" y="798991"/>
                </a:lnTo>
                <a:lnTo>
                  <a:pt x="26484" y="804294"/>
                </a:lnTo>
                <a:lnTo>
                  <a:pt x="34113" y="807582"/>
                </a:lnTo>
                <a:lnTo>
                  <a:pt x="36847" y="808710"/>
                </a:lnTo>
                <a:lnTo>
                  <a:pt x="47595" y="814844"/>
                </a:lnTo>
                <a:lnTo>
                  <a:pt x="92226" y="829730"/>
                </a:lnTo>
                <a:lnTo>
                  <a:pt x="140217" y="842189"/>
                </a:lnTo>
                <a:lnTo>
                  <a:pt x="190155" y="851504"/>
                </a:lnTo>
                <a:lnTo>
                  <a:pt x="240622" y="856953"/>
                </a:lnTo>
                <a:lnTo>
                  <a:pt x="290206" y="857818"/>
                </a:lnTo>
                <a:lnTo>
                  <a:pt x="337490" y="853377"/>
                </a:lnTo>
                <a:lnTo>
                  <a:pt x="381060" y="842911"/>
                </a:lnTo>
                <a:lnTo>
                  <a:pt x="419500" y="825701"/>
                </a:lnTo>
                <a:lnTo>
                  <a:pt x="443334" y="807263"/>
                </a:lnTo>
                <a:lnTo>
                  <a:pt x="397514" y="807263"/>
                </a:lnTo>
                <a:lnTo>
                  <a:pt x="345073" y="807170"/>
                </a:lnTo>
                <a:lnTo>
                  <a:pt x="295510" y="796719"/>
                </a:lnTo>
                <a:lnTo>
                  <a:pt x="250266" y="771880"/>
                </a:lnTo>
                <a:lnTo>
                  <a:pt x="263231" y="768332"/>
                </a:lnTo>
                <a:lnTo>
                  <a:pt x="285553" y="759999"/>
                </a:lnTo>
                <a:lnTo>
                  <a:pt x="350911" y="729024"/>
                </a:lnTo>
                <a:lnTo>
                  <a:pt x="390267" y="706403"/>
                </a:lnTo>
                <a:lnTo>
                  <a:pt x="431623" y="679042"/>
                </a:lnTo>
                <a:lnTo>
                  <a:pt x="473139" y="646950"/>
                </a:lnTo>
                <a:lnTo>
                  <a:pt x="512976" y="610139"/>
                </a:lnTo>
                <a:lnTo>
                  <a:pt x="549294" y="568621"/>
                </a:lnTo>
                <a:lnTo>
                  <a:pt x="573501" y="532485"/>
                </a:lnTo>
                <a:lnTo>
                  <a:pt x="302463" y="532485"/>
                </a:lnTo>
                <a:lnTo>
                  <a:pt x="309654" y="500253"/>
                </a:lnTo>
                <a:lnTo>
                  <a:pt x="92120" y="500253"/>
                </a:lnTo>
                <a:lnTo>
                  <a:pt x="67363" y="478218"/>
                </a:lnTo>
                <a:lnTo>
                  <a:pt x="49515" y="462089"/>
                </a:lnTo>
                <a:lnTo>
                  <a:pt x="29939" y="443960"/>
                </a:lnTo>
                <a:lnTo>
                  <a:pt x="0" y="415925"/>
                </a:lnTo>
                <a:close/>
              </a:path>
              <a:path w="619125" h="857885">
                <a:moveTo>
                  <a:pt x="451396" y="801027"/>
                </a:moveTo>
                <a:lnTo>
                  <a:pt x="397514" y="807263"/>
                </a:lnTo>
                <a:lnTo>
                  <a:pt x="443334" y="807263"/>
                </a:lnTo>
                <a:lnTo>
                  <a:pt x="451396" y="801027"/>
                </a:lnTo>
                <a:close/>
              </a:path>
              <a:path w="619125" h="857885">
                <a:moveTo>
                  <a:pt x="618744" y="415925"/>
                </a:moveTo>
                <a:lnTo>
                  <a:pt x="585914" y="439260"/>
                </a:lnTo>
                <a:lnTo>
                  <a:pt x="542611" y="463415"/>
                </a:lnTo>
                <a:lnTo>
                  <a:pt x="492648" y="486561"/>
                </a:lnTo>
                <a:lnTo>
                  <a:pt x="439839" y="506869"/>
                </a:lnTo>
                <a:lnTo>
                  <a:pt x="387996" y="522512"/>
                </a:lnTo>
                <a:lnTo>
                  <a:pt x="340933" y="531660"/>
                </a:lnTo>
                <a:lnTo>
                  <a:pt x="302463" y="532485"/>
                </a:lnTo>
                <a:lnTo>
                  <a:pt x="573501" y="532485"/>
                </a:lnTo>
                <a:lnTo>
                  <a:pt x="580254" y="522405"/>
                </a:lnTo>
                <a:lnTo>
                  <a:pt x="604017" y="471502"/>
                </a:lnTo>
                <a:lnTo>
                  <a:pt x="618744" y="415925"/>
                </a:lnTo>
                <a:close/>
              </a:path>
              <a:path w="619125" h="857885">
                <a:moveTo>
                  <a:pt x="262547" y="0"/>
                </a:moveTo>
                <a:lnTo>
                  <a:pt x="218430" y="159067"/>
                </a:lnTo>
                <a:lnTo>
                  <a:pt x="161789" y="322040"/>
                </a:lnTo>
                <a:lnTo>
                  <a:pt x="112920" y="449056"/>
                </a:lnTo>
                <a:lnTo>
                  <a:pt x="92120" y="500253"/>
                </a:lnTo>
                <a:lnTo>
                  <a:pt x="309654" y="500253"/>
                </a:lnTo>
                <a:lnTo>
                  <a:pt x="318914" y="445722"/>
                </a:lnTo>
                <a:lnTo>
                  <a:pt x="324075" y="396568"/>
                </a:lnTo>
                <a:lnTo>
                  <a:pt x="326896" y="344931"/>
                </a:lnTo>
                <a:lnTo>
                  <a:pt x="327157" y="291836"/>
                </a:lnTo>
                <a:lnTo>
                  <a:pt x="324636" y="238306"/>
                </a:lnTo>
                <a:lnTo>
                  <a:pt x="319111" y="185367"/>
                </a:lnTo>
                <a:lnTo>
                  <a:pt x="310361" y="134043"/>
                </a:lnTo>
                <a:lnTo>
                  <a:pt x="298165" y="85357"/>
                </a:lnTo>
                <a:lnTo>
                  <a:pt x="282300" y="40334"/>
                </a:lnTo>
                <a:lnTo>
                  <a:pt x="262547" y="0"/>
                </a:lnTo>
                <a:close/>
              </a:path>
            </a:pathLst>
          </a:custGeom>
          <a:solidFill>
            <a:srgbClr val="ED91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60960" y="5315712"/>
            <a:ext cx="454659" cy="601345"/>
          </a:xfrm>
          <a:custGeom>
            <a:avLst/>
            <a:gdLst/>
            <a:ahLst/>
            <a:cxnLst/>
            <a:rect l="l" t="t" r="r" b="b"/>
            <a:pathLst>
              <a:path w="454659" h="601345">
                <a:moveTo>
                  <a:pt x="193649" y="19418"/>
                </a:moveTo>
                <a:lnTo>
                  <a:pt x="191935" y="0"/>
                </a:lnTo>
                <a:lnTo>
                  <a:pt x="144449" y="255879"/>
                </a:lnTo>
                <a:lnTo>
                  <a:pt x="80416" y="427774"/>
                </a:lnTo>
                <a:lnTo>
                  <a:pt x="24155" y="524459"/>
                </a:lnTo>
                <a:lnTo>
                  <a:pt x="0" y="554736"/>
                </a:lnTo>
                <a:lnTo>
                  <a:pt x="33921" y="525830"/>
                </a:lnTo>
                <a:lnTo>
                  <a:pt x="64211" y="488467"/>
                </a:lnTo>
                <a:lnTo>
                  <a:pt x="90982" y="444309"/>
                </a:lnTo>
                <a:lnTo>
                  <a:pt x="114350" y="395058"/>
                </a:lnTo>
                <a:lnTo>
                  <a:pt x="134454" y="342392"/>
                </a:lnTo>
                <a:lnTo>
                  <a:pt x="151396" y="287997"/>
                </a:lnTo>
                <a:lnTo>
                  <a:pt x="165303" y="233540"/>
                </a:lnTo>
                <a:lnTo>
                  <a:pt x="176314" y="180721"/>
                </a:lnTo>
                <a:lnTo>
                  <a:pt x="184518" y="131216"/>
                </a:lnTo>
                <a:lnTo>
                  <a:pt x="190068" y="86715"/>
                </a:lnTo>
                <a:lnTo>
                  <a:pt x="193078" y="48882"/>
                </a:lnTo>
                <a:lnTo>
                  <a:pt x="193649" y="19418"/>
                </a:lnTo>
                <a:close/>
              </a:path>
              <a:path w="454659" h="601345">
                <a:moveTo>
                  <a:pt x="283464" y="597166"/>
                </a:moveTo>
                <a:lnTo>
                  <a:pt x="177088" y="591566"/>
                </a:lnTo>
                <a:lnTo>
                  <a:pt x="104152" y="574662"/>
                </a:lnTo>
                <a:lnTo>
                  <a:pt x="62204" y="556882"/>
                </a:lnTo>
                <a:lnTo>
                  <a:pt x="48768" y="548640"/>
                </a:lnTo>
                <a:lnTo>
                  <a:pt x="90360" y="576834"/>
                </a:lnTo>
                <a:lnTo>
                  <a:pt x="146265" y="593445"/>
                </a:lnTo>
                <a:lnTo>
                  <a:pt x="204851" y="600824"/>
                </a:lnTo>
                <a:lnTo>
                  <a:pt x="254457" y="601294"/>
                </a:lnTo>
                <a:lnTo>
                  <a:pt x="283464" y="597166"/>
                </a:lnTo>
                <a:close/>
              </a:path>
              <a:path w="454659" h="601345">
                <a:moveTo>
                  <a:pt x="454152" y="295656"/>
                </a:moveTo>
                <a:lnTo>
                  <a:pt x="309664" y="390220"/>
                </a:lnTo>
                <a:lnTo>
                  <a:pt x="198043" y="437959"/>
                </a:lnTo>
                <a:lnTo>
                  <a:pt x="126072" y="454888"/>
                </a:lnTo>
                <a:lnTo>
                  <a:pt x="100584" y="456971"/>
                </a:lnTo>
                <a:lnTo>
                  <a:pt x="149834" y="459371"/>
                </a:lnTo>
                <a:lnTo>
                  <a:pt x="204025" y="448195"/>
                </a:lnTo>
                <a:lnTo>
                  <a:pt x="259943" y="426999"/>
                </a:lnTo>
                <a:lnTo>
                  <a:pt x="314413" y="399364"/>
                </a:lnTo>
                <a:lnTo>
                  <a:pt x="364248" y="368846"/>
                </a:lnTo>
                <a:lnTo>
                  <a:pt x="406285" y="339013"/>
                </a:lnTo>
                <a:lnTo>
                  <a:pt x="437299" y="313436"/>
                </a:lnTo>
                <a:lnTo>
                  <a:pt x="454152" y="295656"/>
                </a:lnTo>
                <a:close/>
              </a:path>
            </a:pathLst>
          </a:custGeom>
          <a:solidFill>
            <a:srgbClr val="9C5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0" y="5666232"/>
            <a:ext cx="94488" cy="8839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0" y="5824728"/>
            <a:ext cx="73660" cy="25400"/>
          </a:xfrm>
          <a:custGeom>
            <a:avLst/>
            <a:gdLst/>
            <a:ahLst/>
            <a:cxnLst/>
            <a:rect l="l" t="t" r="r" b="b"/>
            <a:pathLst>
              <a:path w="73660" h="25400">
                <a:moveTo>
                  <a:pt x="0" y="0"/>
                </a:moveTo>
                <a:lnTo>
                  <a:pt x="0" y="9677"/>
                </a:lnTo>
                <a:lnTo>
                  <a:pt x="20002" y="17169"/>
                </a:lnTo>
                <a:lnTo>
                  <a:pt x="38862" y="22390"/>
                </a:lnTo>
                <a:lnTo>
                  <a:pt x="56578" y="24886"/>
                </a:lnTo>
                <a:lnTo>
                  <a:pt x="73152" y="24206"/>
                </a:lnTo>
                <a:lnTo>
                  <a:pt x="57435" y="22013"/>
                </a:lnTo>
                <a:lnTo>
                  <a:pt x="44577" y="18761"/>
                </a:lnTo>
                <a:lnTo>
                  <a:pt x="27717" y="12179"/>
                </a:lnTo>
                <a:lnTo>
                  <a:pt x="0" y="0"/>
                </a:lnTo>
                <a:close/>
              </a:path>
            </a:pathLst>
          </a:custGeom>
          <a:solidFill>
            <a:srgbClr val="9C5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23328" y="5937504"/>
            <a:ext cx="104687" cy="2134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11143615" y="93472"/>
            <a:ext cx="666115" cy="711835"/>
          </a:xfrm>
          <a:custGeom>
            <a:avLst/>
            <a:gdLst/>
            <a:ahLst/>
            <a:cxnLst/>
            <a:rect l="l" t="t" r="r" b="b"/>
            <a:pathLst>
              <a:path w="666115" h="711835">
                <a:moveTo>
                  <a:pt x="264921" y="0"/>
                </a:moveTo>
                <a:lnTo>
                  <a:pt x="194030" y="129545"/>
                </a:lnTo>
                <a:lnTo>
                  <a:pt x="166417" y="212931"/>
                </a:lnTo>
                <a:lnTo>
                  <a:pt x="178500" y="286339"/>
                </a:lnTo>
                <a:lnTo>
                  <a:pt x="226694" y="385952"/>
                </a:lnTo>
                <a:lnTo>
                  <a:pt x="200953" y="380472"/>
                </a:lnTo>
                <a:lnTo>
                  <a:pt x="139160" y="364966"/>
                </a:lnTo>
                <a:lnTo>
                  <a:pt x="64460" y="340840"/>
                </a:lnTo>
                <a:lnTo>
                  <a:pt x="0" y="309499"/>
                </a:lnTo>
                <a:lnTo>
                  <a:pt x="8185" y="419211"/>
                </a:lnTo>
                <a:lnTo>
                  <a:pt x="35004" y="484727"/>
                </a:lnTo>
                <a:lnTo>
                  <a:pt x="102137" y="532098"/>
                </a:lnTo>
                <a:lnTo>
                  <a:pt x="231266" y="587375"/>
                </a:lnTo>
                <a:lnTo>
                  <a:pt x="218162" y="590663"/>
                </a:lnTo>
                <a:lnTo>
                  <a:pt x="185769" y="596630"/>
                </a:lnTo>
                <a:lnTo>
                  <a:pt x="144470" y="599430"/>
                </a:lnTo>
                <a:lnTo>
                  <a:pt x="104648" y="593216"/>
                </a:lnTo>
                <a:lnTo>
                  <a:pt x="176012" y="678263"/>
                </a:lnTo>
                <a:lnTo>
                  <a:pt x="232171" y="711612"/>
                </a:lnTo>
                <a:lnTo>
                  <a:pt x="302261" y="697765"/>
                </a:lnTo>
                <a:lnTo>
                  <a:pt x="415416" y="641223"/>
                </a:lnTo>
                <a:lnTo>
                  <a:pt x="570456" y="607274"/>
                </a:lnTo>
                <a:lnTo>
                  <a:pt x="646556" y="565372"/>
                </a:lnTo>
                <a:lnTo>
                  <a:pt x="665698" y="487989"/>
                </a:lnTo>
                <a:lnTo>
                  <a:pt x="649858" y="347599"/>
                </a:lnTo>
                <a:lnTo>
                  <a:pt x="644128" y="356367"/>
                </a:lnTo>
                <a:lnTo>
                  <a:pt x="628586" y="376031"/>
                </a:lnTo>
                <a:lnTo>
                  <a:pt x="605710" y="396622"/>
                </a:lnTo>
                <a:lnTo>
                  <a:pt x="577976" y="408177"/>
                </a:lnTo>
                <a:lnTo>
                  <a:pt x="609169" y="355413"/>
                </a:lnTo>
                <a:lnTo>
                  <a:pt x="619394" y="308483"/>
                </a:lnTo>
                <a:lnTo>
                  <a:pt x="608498" y="240978"/>
                </a:lnTo>
                <a:lnTo>
                  <a:pt x="576326" y="126492"/>
                </a:lnTo>
                <a:lnTo>
                  <a:pt x="419353" y="331850"/>
                </a:lnTo>
                <a:lnTo>
                  <a:pt x="306196" y="89838"/>
                </a:lnTo>
                <a:lnTo>
                  <a:pt x="264921" y="0"/>
                </a:lnTo>
                <a:close/>
              </a:path>
            </a:pathLst>
          </a:custGeom>
          <a:solidFill>
            <a:srgbClr val="FFF7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11184128" y="144780"/>
            <a:ext cx="597535" cy="594995"/>
          </a:xfrm>
          <a:custGeom>
            <a:avLst/>
            <a:gdLst/>
            <a:ahLst/>
            <a:cxnLst/>
            <a:rect l="l" t="t" r="r" b="b"/>
            <a:pathLst>
              <a:path w="597534" h="594995">
                <a:moveTo>
                  <a:pt x="220091" y="0"/>
                </a:moveTo>
                <a:lnTo>
                  <a:pt x="205766" y="41089"/>
                </a:lnTo>
                <a:lnTo>
                  <a:pt x="196883" y="87258"/>
                </a:lnTo>
                <a:lnTo>
                  <a:pt x="192862" y="136729"/>
                </a:lnTo>
                <a:lnTo>
                  <a:pt x="193119" y="187721"/>
                </a:lnTo>
                <a:lnTo>
                  <a:pt x="197073" y="238458"/>
                </a:lnTo>
                <a:lnTo>
                  <a:pt x="204142" y="287160"/>
                </a:lnTo>
                <a:lnTo>
                  <a:pt x="213744" y="332050"/>
                </a:lnTo>
                <a:lnTo>
                  <a:pt x="225298" y="371348"/>
                </a:lnTo>
                <a:lnTo>
                  <a:pt x="186992" y="372791"/>
                </a:lnTo>
                <a:lnTo>
                  <a:pt x="137854" y="364244"/>
                </a:lnTo>
                <a:lnTo>
                  <a:pt x="85339" y="348789"/>
                </a:lnTo>
                <a:lnTo>
                  <a:pt x="36903" y="329513"/>
                </a:lnTo>
                <a:lnTo>
                  <a:pt x="0" y="309499"/>
                </a:lnTo>
                <a:lnTo>
                  <a:pt x="23656" y="364323"/>
                </a:lnTo>
                <a:lnTo>
                  <a:pt x="58953" y="410600"/>
                </a:lnTo>
                <a:lnTo>
                  <a:pt x="101671" y="448773"/>
                </a:lnTo>
                <a:lnTo>
                  <a:pt x="147589" y="479282"/>
                </a:lnTo>
                <a:lnTo>
                  <a:pt x="192490" y="502570"/>
                </a:lnTo>
                <a:lnTo>
                  <a:pt x="232154" y="519078"/>
                </a:lnTo>
                <a:lnTo>
                  <a:pt x="278892" y="533527"/>
                </a:lnTo>
                <a:lnTo>
                  <a:pt x="248537" y="552416"/>
                </a:lnTo>
                <a:lnTo>
                  <a:pt x="214550" y="562625"/>
                </a:lnTo>
                <a:lnTo>
                  <a:pt x="178254" y="566191"/>
                </a:lnTo>
                <a:lnTo>
                  <a:pt x="140970" y="565150"/>
                </a:lnTo>
                <a:lnTo>
                  <a:pt x="178148" y="585903"/>
                </a:lnTo>
                <a:lnTo>
                  <a:pt x="223425" y="594736"/>
                </a:lnTo>
                <a:lnTo>
                  <a:pt x="273621" y="593613"/>
                </a:lnTo>
                <a:lnTo>
                  <a:pt x="325552" y="584501"/>
                </a:lnTo>
                <a:lnTo>
                  <a:pt x="376037" y="569362"/>
                </a:lnTo>
                <a:lnTo>
                  <a:pt x="421894" y="550164"/>
                </a:lnTo>
                <a:lnTo>
                  <a:pt x="427990" y="543941"/>
                </a:lnTo>
                <a:lnTo>
                  <a:pt x="533586" y="487330"/>
                </a:lnTo>
                <a:lnTo>
                  <a:pt x="585057" y="449675"/>
                </a:lnTo>
                <a:lnTo>
                  <a:pt x="597046" y="414067"/>
                </a:lnTo>
                <a:lnTo>
                  <a:pt x="584200" y="363600"/>
                </a:lnTo>
                <a:lnTo>
                  <a:pt x="554874" y="392354"/>
                </a:lnTo>
                <a:lnTo>
                  <a:pt x="523049" y="408559"/>
                </a:lnTo>
                <a:lnTo>
                  <a:pt x="497510" y="415714"/>
                </a:lnTo>
                <a:lnTo>
                  <a:pt x="487045" y="417322"/>
                </a:lnTo>
                <a:lnTo>
                  <a:pt x="534785" y="313648"/>
                </a:lnTo>
                <a:lnTo>
                  <a:pt x="554164" y="250872"/>
                </a:lnTo>
                <a:lnTo>
                  <a:pt x="548302" y="203598"/>
                </a:lnTo>
                <a:lnTo>
                  <a:pt x="520319" y="146430"/>
                </a:lnTo>
                <a:lnTo>
                  <a:pt x="479151" y="206121"/>
                </a:lnTo>
                <a:lnTo>
                  <a:pt x="429196" y="268097"/>
                </a:lnTo>
                <a:lnTo>
                  <a:pt x="387052" y="316738"/>
                </a:lnTo>
                <a:lnTo>
                  <a:pt x="369316" y="336423"/>
                </a:lnTo>
                <a:lnTo>
                  <a:pt x="305690" y="215294"/>
                </a:lnTo>
                <a:lnTo>
                  <a:pt x="268938" y="139874"/>
                </a:lnTo>
                <a:lnTo>
                  <a:pt x="245068" y="78622"/>
                </a:lnTo>
                <a:lnTo>
                  <a:pt x="220091" y="0"/>
                </a:lnTo>
                <a:close/>
              </a:path>
            </a:pathLst>
          </a:custGeom>
          <a:solidFill>
            <a:srgbClr val="DD71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11426825" y="306324"/>
            <a:ext cx="167640" cy="368300"/>
          </a:xfrm>
          <a:custGeom>
            <a:avLst/>
            <a:gdLst/>
            <a:ahLst/>
            <a:cxnLst/>
            <a:rect l="l" t="t" r="r" b="b"/>
            <a:pathLst>
              <a:path w="167640" h="368300">
                <a:moveTo>
                  <a:pt x="116867" y="322938"/>
                </a:moveTo>
                <a:lnTo>
                  <a:pt x="131326" y="340727"/>
                </a:lnTo>
                <a:lnTo>
                  <a:pt x="167131" y="368046"/>
                </a:lnTo>
                <a:lnTo>
                  <a:pt x="116867" y="322938"/>
                </a:lnTo>
                <a:close/>
              </a:path>
              <a:path w="167640" h="368300">
                <a:moveTo>
                  <a:pt x="32368" y="155875"/>
                </a:moveTo>
                <a:lnTo>
                  <a:pt x="33043" y="159127"/>
                </a:lnTo>
                <a:lnTo>
                  <a:pt x="61468" y="250507"/>
                </a:lnTo>
                <a:lnTo>
                  <a:pt x="100941" y="308645"/>
                </a:lnTo>
                <a:lnTo>
                  <a:pt x="116867" y="322938"/>
                </a:lnTo>
                <a:lnTo>
                  <a:pt x="99716" y="301835"/>
                </a:lnTo>
                <a:lnTo>
                  <a:pt x="72352" y="254874"/>
                </a:lnTo>
                <a:lnTo>
                  <a:pt x="49280" y="203351"/>
                </a:lnTo>
                <a:lnTo>
                  <a:pt x="32368" y="155875"/>
                </a:lnTo>
                <a:close/>
              </a:path>
              <a:path w="167640" h="368300">
                <a:moveTo>
                  <a:pt x="0" y="0"/>
                </a:moveTo>
                <a:lnTo>
                  <a:pt x="6304" y="56464"/>
                </a:lnTo>
                <a:lnTo>
                  <a:pt x="16208" y="100640"/>
                </a:lnTo>
                <a:lnTo>
                  <a:pt x="30550" y="150771"/>
                </a:lnTo>
                <a:lnTo>
                  <a:pt x="32368" y="155875"/>
                </a:lnTo>
                <a:lnTo>
                  <a:pt x="0" y="0"/>
                </a:lnTo>
                <a:close/>
              </a:path>
            </a:pathLst>
          </a:custGeom>
          <a:solidFill>
            <a:srgbClr val="6D40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11264265" y="525145"/>
            <a:ext cx="253618" cy="9322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11402187" y="674623"/>
            <a:ext cx="156845" cy="48260"/>
          </a:xfrm>
          <a:custGeom>
            <a:avLst/>
            <a:gdLst/>
            <a:ahLst/>
            <a:cxnLst/>
            <a:rect l="l" t="t" r="r" b="b"/>
            <a:pathLst>
              <a:path w="156845" h="48259">
                <a:moveTo>
                  <a:pt x="57482" y="43799"/>
                </a:moveTo>
                <a:lnTo>
                  <a:pt x="0" y="47371"/>
                </a:lnTo>
                <a:lnTo>
                  <a:pt x="26822" y="47898"/>
                </a:lnTo>
                <a:lnTo>
                  <a:pt x="57482" y="43799"/>
                </a:lnTo>
                <a:close/>
              </a:path>
              <a:path w="156845" h="48259">
                <a:moveTo>
                  <a:pt x="156464" y="0"/>
                </a:moveTo>
                <a:lnTo>
                  <a:pt x="121140" y="26618"/>
                </a:lnTo>
                <a:lnTo>
                  <a:pt x="72564" y="41783"/>
                </a:lnTo>
                <a:lnTo>
                  <a:pt x="57482" y="43799"/>
                </a:lnTo>
                <a:lnTo>
                  <a:pt x="65952" y="43273"/>
                </a:lnTo>
                <a:lnTo>
                  <a:pt x="104235" y="36972"/>
                </a:lnTo>
                <a:lnTo>
                  <a:pt x="129516" y="24028"/>
                </a:lnTo>
                <a:lnTo>
                  <a:pt x="156464" y="0"/>
                </a:lnTo>
                <a:close/>
              </a:path>
            </a:pathLst>
          </a:custGeom>
          <a:solidFill>
            <a:srgbClr val="6D40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11563350" y="366903"/>
            <a:ext cx="195960" cy="29463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11564112" y="724662"/>
            <a:ext cx="66675" cy="151130"/>
          </a:xfrm>
          <a:custGeom>
            <a:avLst/>
            <a:gdLst/>
            <a:ahLst/>
            <a:cxnLst/>
            <a:rect l="l" t="t" r="r" b="b"/>
            <a:pathLst>
              <a:path w="66675" h="151130">
                <a:moveTo>
                  <a:pt x="4953" y="0"/>
                </a:moveTo>
                <a:lnTo>
                  <a:pt x="10292" y="5794"/>
                </a:lnTo>
                <a:lnTo>
                  <a:pt x="21955" y="21494"/>
                </a:lnTo>
                <a:lnTo>
                  <a:pt x="33402" y="44576"/>
                </a:lnTo>
                <a:lnTo>
                  <a:pt x="38100" y="72516"/>
                </a:lnTo>
                <a:lnTo>
                  <a:pt x="35790" y="95436"/>
                </a:lnTo>
                <a:lnTo>
                  <a:pt x="31051" y="110616"/>
                </a:lnTo>
                <a:lnTo>
                  <a:pt x="20312" y="124844"/>
                </a:lnTo>
                <a:lnTo>
                  <a:pt x="0" y="144907"/>
                </a:lnTo>
                <a:lnTo>
                  <a:pt x="15494" y="150875"/>
                </a:lnTo>
                <a:lnTo>
                  <a:pt x="19050" y="148971"/>
                </a:lnTo>
                <a:lnTo>
                  <a:pt x="54883" y="101824"/>
                </a:lnTo>
                <a:lnTo>
                  <a:pt x="66643" y="70881"/>
                </a:lnTo>
                <a:lnTo>
                  <a:pt x="54161" y="42439"/>
                </a:lnTo>
                <a:lnTo>
                  <a:pt x="17272" y="2793"/>
                </a:lnTo>
                <a:lnTo>
                  <a:pt x="4953" y="0"/>
                </a:lnTo>
                <a:close/>
              </a:path>
            </a:pathLst>
          </a:custGeom>
          <a:solidFill>
            <a:srgbClr val="9254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11136470" y="3791711"/>
            <a:ext cx="168910" cy="304800"/>
          </a:xfrm>
          <a:custGeom>
            <a:avLst/>
            <a:gdLst/>
            <a:ahLst/>
            <a:cxnLst/>
            <a:rect l="l" t="t" r="r" b="b"/>
            <a:pathLst>
              <a:path w="168909" h="304800">
                <a:moveTo>
                  <a:pt x="93122" y="0"/>
                </a:moveTo>
                <a:lnTo>
                  <a:pt x="64801" y="12573"/>
                </a:lnTo>
                <a:lnTo>
                  <a:pt x="11041" y="109005"/>
                </a:lnTo>
                <a:lnTo>
                  <a:pt x="0" y="171576"/>
                </a:lnTo>
                <a:lnTo>
                  <a:pt x="37869" y="227671"/>
                </a:lnTo>
                <a:lnTo>
                  <a:pt x="130841" y="304673"/>
                </a:lnTo>
                <a:lnTo>
                  <a:pt x="140700" y="303571"/>
                </a:lnTo>
                <a:lnTo>
                  <a:pt x="153225" y="298053"/>
                </a:lnTo>
                <a:lnTo>
                  <a:pt x="163988" y="291939"/>
                </a:lnTo>
                <a:lnTo>
                  <a:pt x="168560" y="289051"/>
                </a:lnTo>
                <a:lnTo>
                  <a:pt x="117336" y="258748"/>
                </a:lnTo>
                <a:lnTo>
                  <a:pt x="88804" y="235219"/>
                </a:lnTo>
                <a:lnTo>
                  <a:pt x="72655" y="206380"/>
                </a:lnTo>
                <a:lnTo>
                  <a:pt x="58578" y="160146"/>
                </a:lnTo>
                <a:lnTo>
                  <a:pt x="54653" y="104691"/>
                </a:lnTo>
                <a:lnTo>
                  <a:pt x="67563" y="53022"/>
                </a:lnTo>
                <a:lnTo>
                  <a:pt x="84617" y="14878"/>
                </a:lnTo>
                <a:lnTo>
                  <a:pt x="93122" y="0"/>
                </a:lnTo>
                <a:close/>
              </a:path>
            </a:pathLst>
          </a:custGeom>
          <a:solidFill>
            <a:srgbClr val="9254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10830464" y="2959607"/>
            <a:ext cx="981075" cy="962660"/>
          </a:xfrm>
          <a:custGeom>
            <a:avLst/>
            <a:gdLst/>
            <a:ahLst/>
            <a:cxnLst/>
            <a:rect l="l" t="t" r="r" b="b"/>
            <a:pathLst>
              <a:path w="981075" h="962660">
                <a:moveTo>
                  <a:pt x="19780" y="479805"/>
                </a:moveTo>
                <a:lnTo>
                  <a:pt x="11080" y="491738"/>
                </a:lnTo>
                <a:lnTo>
                  <a:pt x="0" y="530304"/>
                </a:lnTo>
                <a:lnTo>
                  <a:pt x="9064" y="599660"/>
                </a:lnTo>
                <a:lnTo>
                  <a:pt x="60801" y="703960"/>
                </a:lnTo>
                <a:lnTo>
                  <a:pt x="125821" y="800103"/>
                </a:lnTo>
                <a:lnTo>
                  <a:pt x="189960" y="857789"/>
                </a:lnTo>
                <a:lnTo>
                  <a:pt x="291437" y="900092"/>
                </a:lnTo>
                <a:lnTo>
                  <a:pt x="468471" y="950086"/>
                </a:lnTo>
                <a:lnTo>
                  <a:pt x="484346" y="956436"/>
                </a:lnTo>
                <a:lnTo>
                  <a:pt x="503013" y="958949"/>
                </a:lnTo>
                <a:lnTo>
                  <a:pt x="550719" y="962342"/>
                </a:lnTo>
                <a:lnTo>
                  <a:pt x="615023" y="960401"/>
                </a:lnTo>
                <a:lnTo>
                  <a:pt x="683482" y="946911"/>
                </a:lnTo>
                <a:lnTo>
                  <a:pt x="739143" y="927272"/>
                </a:lnTo>
                <a:lnTo>
                  <a:pt x="773493" y="907907"/>
                </a:lnTo>
                <a:lnTo>
                  <a:pt x="800746" y="877278"/>
                </a:lnTo>
                <a:lnTo>
                  <a:pt x="834959" y="824099"/>
                </a:lnTo>
                <a:lnTo>
                  <a:pt x="821987" y="824099"/>
                </a:lnTo>
                <a:lnTo>
                  <a:pt x="789304" y="823467"/>
                </a:lnTo>
                <a:lnTo>
                  <a:pt x="747144" y="819884"/>
                </a:lnTo>
                <a:lnTo>
                  <a:pt x="705580" y="811275"/>
                </a:lnTo>
                <a:lnTo>
                  <a:pt x="855680" y="771013"/>
                </a:lnTo>
                <a:lnTo>
                  <a:pt x="934354" y="726344"/>
                </a:lnTo>
                <a:lnTo>
                  <a:pt x="965555" y="653414"/>
                </a:lnTo>
                <a:lnTo>
                  <a:pt x="193516" y="653414"/>
                </a:lnTo>
                <a:lnTo>
                  <a:pt x="19780" y="479805"/>
                </a:lnTo>
                <a:close/>
              </a:path>
              <a:path w="981075" h="962660">
                <a:moveTo>
                  <a:pt x="835120" y="823848"/>
                </a:moveTo>
                <a:lnTo>
                  <a:pt x="821987" y="824099"/>
                </a:lnTo>
                <a:lnTo>
                  <a:pt x="834959" y="824099"/>
                </a:lnTo>
                <a:lnTo>
                  <a:pt x="835120" y="823848"/>
                </a:lnTo>
                <a:close/>
              </a:path>
              <a:path w="981075" h="962660">
                <a:moveTo>
                  <a:pt x="212566" y="85216"/>
                </a:moveTo>
                <a:lnTo>
                  <a:pt x="167239" y="130544"/>
                </a:lnTo>
                <a:lnTo>
                  <a:pt x="133572" y="183133"/>
                </a:lnTo>
                <a:lnTo>
                  <a:pt x="82930" y="282779"/>
                </a:lnTo>
                <a:lnTo>
                  <a:pt x="72294" y="364982"/>
                </a:lnTo>
                <a:lnTo>
                  <a:pt x="107283" y="473831"/>
                </a:lnTo>
                <a:lnTo>
                  <a:pt x="193516" y="653414"/>
                </a:lnTo>
                <a:lnTo>
                  <a:pt x="965555" y="653414"/>
                </a:lnTo>
                <a:lnTo>
                  <a:pt x="967380" y="649148"/>
                </a:lnTo>
                <a:lnTo>
                  <a:pt x="977214" y="546100"/>
                </a:lnTo>
                <a:lnTo>
                  <a:pt x="613886" y="546100"/>
                </a:lnTo>
                <a:lnTo>
                  <a:pt x="685535" y="378840"/>
                </a:lnTo>
                <a:lnTo>
                  <a:pt x="357854" y="378840"/>
                </a:lnTo>
                <a:lnTo>
                  <a:pt x="321865" y="326247"/>
                </a:lnTo>
                <a:lnTo>
                  <a:pt x="294735" y="278129"/>
                </a:lnTo>
                <a:lnTo>
                  <a:pt x="262842" y="206962"/>
                </a:lnTo>
                <a:lnTo>
                  <a:pt x="212566" y="85216"/>
                </a:lnTo>
                <a:close/>
              </a:path>
              <a:path w="981075" h="962660">
                <a:moveTo>
                  <a:pt x="980535" y="511301"/>
                </a:moveTo>
                <a:lnTo>
                  <a:pt x="613886" y="546100"/>
                </a:lnTo>
                <a:lnTo>
                  <a:pt x="977214" y="546100"/>
                </a:lnTo>
                <a:lnTo>
                  <a:pt x="980535" y="511301"/>
                </a:lnTo>
                <a:close/>
              </a:path>
              <a:path w="981075" h="962660">
                <a:moveTo>
                  <a:pt x="847820" y="0"/>
                </a:moveTo>
                <a:lnTo>
                  <a:pt x="793305" y="21320"/>
                </a:lnTo>
                <a:lnTo>
                  <a:pt x="727805" y="50631"/>
                </a:lnTo>
                <a:lnTo>
                  <a:pt x="639159" y="94741"/>
                </a:lnTo>
                <a:lnTo>
                  <a:pt x="591442" y="124170"/>
                </a:lnTo>
                <a:lnTo>
                  <a:pt x="544127" y="160885"/>
                </a:lnTo>
                <a:lnTo>
                  <a:pt x="498806" y="202112"/>
                </a:lnTo>
                <a:lnTo>
                  <a:pt x="457073" y="245078"/>
                </a:lnTo>
                <a:lnTo>
                  <a:pt x="420518" y="287008"/>
                </a:lnTo>
                <a:lnTo>
                  <a:pt x="390735" y="325127"/>
                </a:lnTo>
                <a:lnTo>
                  <a:pt x="369316" y="356663"/>
                </a:lnTo>
                <a:lnTo>
                  <a:pt x="357854" y="378840"/>
                </a:lnTo>
                <a:lnTo>
                  <a:pt x="685535" y="378840"/>
                </a:lnTo>
                <a:lnTo>
                  <a:pt x="847820" y="0"/>
                </a:lnTo>
                <a:close/>
              </a:path>
            </a:pathLst>
          </a:custGeom>
          <a:solidFill>
            <a:srgbClr val="FFF7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10890503" y="3038855"/>
            <a:ext cx="868680" cy="877569"/>
          </a:xfrm>
          <a:custGeom>
            <a:avLst/>
            <a:gdLst/>
            <a:ahLst/>
            <a:cxnLst/>
            <a:rect l="l" t="t" r="r" b="b"/>
            <a:pathLst>
              <a:path w="868679" h="877570">
                <a:moveTo>
                  <a:pt x="0" y="504698"/>
                </a:moveTo>
                <a:lnTo>
                  <a:pt x="7925" y="546313"/>
                </a:lnTo>
                <a:lnTo>
                  <a:pt x="26376" y="586790"/>
                </a:lnTo>
                <a:lnTo>
                  <a:pt x="53716" y="625686"/>
                </a:lnTo>
                <a:lnTo>
                  <a:pt x="88305" y="662560"/>
                </a:lnTo>
                <a:lnTo>
                  <a:pt x="128506" y="696969"/>
                </a:lnTo>
                <a:lnTo>
                  <a:pt x="172682" y="728472"/>
                </a:lnTo>
                <a:lnTo>
                  <a:pt x="219193" y="756625"/>
                </a:lnTo>
                <a:lnTo>
                  <a:pt x="266403" y="780987"/>
                </a:lnTo>
                <a:lnTo>
                  <a:pt x="312674" y="801116"/>
                </a:lnTo>
                <a:lnTo>
                  <a:pt x="325374" y="801116"/>
                </a:lnTo>
                <a:lnTo>
                  <a:pt x="499955" y="859448"/>
                </a:lnTo>
                <a:lnTo>
                  <a:pt x="596646" y="877252"/>
                </a:lnTo>
                <a:lnTo>
                  <a:pt x="650093" y="853051"/>
                </a:lnTo>
                <a:lnTo>
                  <a:pt x="694944" y="785368"/>
                </a:lnTo>
                <a:lnTo>
                  <a:pt x="630160" y="783637"/>
                </a:lnTo>
                <a:lnTo>
                  <a:pt x="576913" y="764476"/>
                </a:lnTo>
                <a:lnTo>
                  <a:pt x="540835" y="742362"/>
                </a:lnTo>
                <a:lnTo>
                  <a:pt x="527557" y="731774"/>
                </a:lnTo>
                <a:lnTo>
                  <a:pt x="694551" y="678378"/>
                </a:lnTo>
                <a:lnTo>
                  <a:pt x="785749" y="635603"/>
                </a:lnTo>
                <a:lnTo>
                  <a:pt x="798057" y="621411"/>
                </a:lnTo>
                <a:lnTo>
                  <a:pt x="180086" y="621411"/>
                </a:lnTo>
                <a:lnTo>
                  <a:pt x="127069" y="608478"/>
                </a:lnTo>
                <a:lnTo>
                  <a:pt x="80565" y="581961"/>
                </a:lnTo>
                <a:lnTo>
                  <a:pt x="38800" y="545990"/>
                </a:lnTo>
                <a:lnTo>
                  <a:pt x="0" y="504698"/>
                </a:lnTo>
                <a:close/>
              </a:path>
              <a:path w="868679" h="877570">
                <a:moveTo>
                  <a:pt x="135890" y="78867"/>
                </a:moveTo>
                <a:lnTo>
                  <a:pt x="109185" y="134119"/>
                </a:lnTo>
                <a:lnTo>
                  <a:pt x="92870" y="191780"/>
                </a:lnTo>
                <a:lnTo>
                  <a:pt x="85484" y="250578"/>
                </a:lnTo>
                <a:lnTo>
                  <a:pt x="85569" y="309245"/>
                </a:lnTo>
                <a:lnTo>
                  <a:pt x="91665" y="366508"/>
                </a:lnTo>
                <a:lnTo>
                  <a:pt x="102314" y="421100"/>
                </a:lnTo>
                <a:lnTo>
                  <a:pt x="116055" y="471749"/>
                </a:lnTo>
                <a:lnTo>
                  <a:pt x="131464" y="517271"/>
                </a:lnTo>
                <a:lnTo>
                  <a:pt x="146980" y="556140"/>
                </a:lnTo>
                <a:lnTo>
                  <a:pt x="172767" y="609523"/>
                </a:lnTo>
                <a:lnTo>
                  <a:pt x="180086" y="621411"/>
                </a:lnTo>
                <a:lnTo>
                  <a:pt x="798057" y="621411"/>
                </a:lnTo>
                <a:lnTo>
                  <a:pt x="833131" y="580969"/>
                </a:lnTo>
                <a:lnTo>
                  <a:pt x="858582" y="517271"/>
                </a:lnTo>
                <a:lnTo>
                  <a:pt x="499110" y="517271"/>
                </a:lnTo>
                <a:lnTo>
                  <a:pt x="541279" y="394335"/>
                </a:lnTo>
                <a:lnTo>
                  <a:pt x="306450" y="394335"/>
                </a:lnTo>
                <a:lnTo>
                  <a:pt x="275915" y="367409"/>
                </a:lnTo>
                <a:lnTo>
                  <a:pt x="244956" y="327350"/>
                </a:lnTo>
                <a:lnTo>
                  <a:pt x="215060" y="278408"/>
                </a:lnTo>
                <a:lnTo>
                  <a:pt x="187718" y="224837"/>
                </a:lnTo>
                <a:lnTo>
                  <a:pt x="164416" y="170889"/>
                </a:lnTo>
                <a:lnTo>
                  <a:pt x="146644" y="120814"/>
                </a:lnTo>
                <a:lnTo>
                  <a:pt x="135890" y="78867"/>
                </a:lnTo>
                <a:close/>
              </a:path>
              <a:path w="868679" h="877570">
                <a:moveTo>
                  <a:pt x="868679" y="491998"/>
                </a:moveTo>
                <a:lnTo>
                  <a:pt x="758963" y="505269"/>
                </a:lnTo>
                <a:lnTo>
                  <a:pt x="637698" y="512921"/>
                </a:lnTo>
                <a:lnTo>
                  <a:pt x="539531" y="516429"/>
                </a:lnTo>
                <a:lnTo>
                  <a:pt x="499110" y="517271"/>
                </a:lnTo>
                <a:lnTo>
                  <a:pt x="858582" y="517271"/>
                </a:lnTo>
                <a:lnTo>
                  <a:pt x="868679" y="491998"/>
                </a:lnTo>
                <a:close/>
              </a:path>
              <a:path w="868679" h="877570">
                <a:moveTo>
                  <a:pt x="713867" y="0"/>
                </a:moveTo>
                <a:lnTo>
                  <a:pt x="674015" y="16366"/>
                </a:lnTo>
                <a:lnTo>
                  <a:pt x="633699" y="38179"/>
                </a:lnTo>
                <a:lnTo>
                  <a:pt x="593379" y="64704"/>
                </a:lnTo>
                <a:lnTo>
                  <a:pt x="553517" y="95207"/>
                </a:lnTo>
                <a:lnTo>
                  <a:pt x="514574" y="128954"/>
                </a:lnTo>
                <a:lnTo>
                  <a:pt x="477011" y="165211"/>
                </a:lnTo>
                <a:lnTo>
                  <a:pt x="441290" y="203242"/>
                </a:lnTo>
                <a:lnTo>
                  <a:pt x="407872" y="242315"/>
                </a:lnTo>
                <a:lnTo>
                  <a:pt x="377217" y="281695"/>
                </a:lnTo>
                <a:lnTo>
                  <a:pt x="349788" y="320648"/>
                </a:lnTo>
                <a:lnTo>
                  <a:pt x="326045" y="358439"/>
                </a:lnTo>
                <a:lnTo>
                  <a:pt x="306450" y="394335"/>
                </a:lnTo>
                <a:lnTo>
                  <a:pt x="541279" y="394335"/>
                </a:lnTo>
                <a:lnTo>
                  <a:pt x="566402" y="321093"/>
                </a:lnTo>
                <a:lnTo>
                  <a:pt x="611203" y="201818"/>
                </a:lnTo>
                <a:lnTo>
                  <a:pt x="653647" y="110952"/>
                </a:lnTo>
                <a:lnTo>
                  <a:pt x="713867" y="0"/>
                </a:lnTo>
                <a:close/>
              </a:path>
            </a:pathLst>
          </a:custGeom>
          <a:solidFill>
            <a:srgbClr val="AEAE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11034141" y="3230879"/>
            <a:ext cx="414655" cy="573405"/>
          </a:xfrm>
          <a:custGeom>
            <a:avLst/>
            <a:gdLst/>
            <a:ahLst/>
            <a:cxnLst/>
            <a:rect l="l" t="t" r="r" b="b"/>
            <a:pathLst>
              <a:path w="414654" h="573404">
                <a:moveTo>
                  <a:pt x="31242" y="210350"/>
                </a:moveTo>
                <a:lnTo>
                  <a:pt x="0" y="48768"/>
                </a:lnTo>
                <a:lnTo>
                  <a:pt x="215" y="71348"/>
                </a:lnTo>
                <a:lnTo>
                  <a:pt x="5143" y="107086"/>
                </a:lnTo>
                <a:lnTo>
                  <a:pt x="14744" y="152400"/>
                </a:lnTo>
                <a:lnTo>
                  <a:pt x="28943" y="203771"/>
                </a:lnTo>
                <a:lnTo>
                  <a:pt x="31242" y="210350"/>
                </a:lnTo>
                <a:close/>
              </a:path>
              <a:path w="414654" h="573404">
                <a:moveTo>
                  <a:pt x="116878" y="381177"/>
                </a:moveTo>
                <a:lnTo>
                  <a:pt x="98691" y="358546"/>
                </a:lnTo>
                <a:lnTo>
                  <a:pt x="70967" y="310388"/>
                </a:lnTo>
                <a:lnTo>
                  <a:pt x="47701" y="257619"/>
                </a:lnTo>
                <a:lnTo>
                  <a:pt x="31242" y="210350"/>
                </a:lnTo>
                <a:lnTo>
                  <a:pt x="31534" y="211912"/>
                </a:lnTo>
                <a:lnTo>
                  <a:pt x="59474" y="305663"/>
                </a:lnTo>
                <a:lnTo>
                  <a:pt x="99491" y="365455"/>
                </a:lnTo>
                <a:lnTo>
                  <a:pt x="116878" y="381177"/>
                </a:lnTo>
                <a:close/>
              </a:path>
              <a:path w="414654" h="573404">
                <a:moveTo>
                  <a:pt x="167259" y="426720"/>
                </a:moveTo>
                <a:lnTo>
                  <a:pt x="116878" y="381177"/>
                </a:lnTo>
                <a:lnTo>
                  <a:pt x="130797" y="398500"/>
                </a:lnTo>
                <a:lnTo>
                  <a:pt x="167259" y="426720"/>
                </a:lnTo>
                <a:close/>
              </a:path>
              <a:path w="414654" h="573404">
                <a:moveTo>
                  <a:pt x="177927" y="573024"/>
                </a:moveTo>
                <a:lnTo>
                  <a:pt x="175336" y="469938"/>
                </a:lnTo>
                <a:lnTo>
                  <a:pt x="174332" y="475322"/>
                </a:lnTo>
                <a:lnTo>
                  <a:pt x="171780" y="526237"/>
                </a:lnTo>
                <a:lnTo>
                  <a:pt x="177927" y="573024"/>
                </a:lnTo>
                <a:close/>
              </a:path>
              <a:path w="414654" h="573404">
                <a:moveTo>
                  <a:pt x="275577" y="198297"/>
                </a:moveTo>
                <a:lnTo>
                  <a:pt x="270510" y="205549"/>
                </a:lnTo>
                <a:lnTo>
                  <a:pt x="198018" y="333756"/>
                </a:lnTo>
                <a:lnTo>
                  <a:pt x="174536" y="438353"/>
                </a:lnTo>
                <a:lnTo>
                  <a:pt x="175336" y="469938"/>
                </a:lnTo>
                <a:lnTo>
                  <a:pt x="184302" y="421538"/>
                </a:lnTo>
                <a:lnTo>
                  <a:pt x="200431" y="366128"/>
                </a:lnTo>
                <a:lnTo>
                  <a:pt x="221462" y="310324"/>
                </a:lnTo>
                <a:lnTo>
                  <a:pt x="246113" y="255397"/>
                </a:lnTo>
                <a:lnTo>
                  <a:pt x="273138" y="202590"/>
                </a:lnTo>
                <a:lnTo>
                  <a:pt x="275577" y="198297"/>
                </a:lnTo>
                <a:close/>
              </a:path>
              <a:path w="414654" h="573404">
                <a:moveTo>
                  <a:pt x="414147" y="0"/>
                </a:moveTo>
                <a:lnTo>
                  <a:pt x="379590" y="37452"/>
                </a:lnTo>
                <a:lnTo>
                  <a:pt x="355752" y="69329"/>
                </a:lnTo>
                <a:lnTo>
                  <a:pt x="329209" y="108305"/>
                </a:lnTo>
                <a:lnTo>
                  <a:pt x="301256" y="153136"/>
                </a:lnTo>
                <a:lnTo>
                  <a:pt x="275577" y="198297"/>
                </a:lnTo>
                <a:lnTo>
                  <a:pt x="414147" y="0"/>
                </a:lnTo>
                <a:close/>
              </a:path>
            </a:pathLst>
          </a:custGeom>
          <a:solidFill>
            <a:srgbClr val="6F86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10939271" y="3636263"/>
            <a:ext cx="219455" cy="12471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11237975" y="3773423"/>
            <a:ext cx="237744" cy="741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11262359" y="3596639"/>
            <a:ext cx="402590" cy="110489"/>
          </a:xfrm>
          <a:custGeom>
            <a:avLst/>
            <a:gdLst/>
            <a:ahLst/>
            <a:cxnLst/>
            <a:rect l="l" t="t" r="r" b="b"/>
            <a:pathLst>
              <a:path w="402590" h="110489">
                <a:moveTo>
                  <a:pt x="79715" y="108292"/>
                </a:moveTo>
                <a:lnTo>
                  <a:pt x="90011" y="109960"/>
                </a:lnTo>
                <a:lnTo>
                  <a:pt x="106928" y="108766"/>
                </a:lnTo>
                <a:lnTo>
                  <a:pt x="97317" y="108766"/>
                </a:lnTo>
                <a:lnTo>
                  <a:pt x="79715" y="108292"/>
                </a:lnTo>
                <a:close/>
              </a:path>
              <a:path w="402590" h="110489">
                <a:moveTo>
                  <a:pt x="203190" y="89705"/>
                </a:moveTo>
                <a:lnTo>
                  <a:pt x="152879" y="101694"/>
                </a:lnTo>
                <a:lnTo>
                  <a:pt x="97317" y="108766"/>
                </a:lnTo>
                <a:lnTo>
                  <a:pt x="106928" y="108766"/>
                </a:lnTo>
                <a:lnTo>
                  <a:pt x="161925" y="104886"/>
                </a:lnTo>
                <a:lnTo>
                  <a:pt x="203190" y="89705"/>
                </a:lnTo>
                <a:close/>
              </a:path>
              <a:path w="402590" h="110489">
                <a:moveTo>
                  <a:pt x="0" y="95377"/>
                </a:moveTo>
                <a:lnTo>
                  <a:pt x="45402" y="107367"/>
                </a:lnTo>
                <a:lnTo>
                  <a:pt x="79715" y="108292"/>
                </a:lnTo>
                <a:lnTo>
                  <a:pt x="0" y="95377"/>
                </a:lnTo>
                <a:close/>
              </a:path>
              <a:path w="402590" h="110489">
                <a:moveTo>
                  <a:pt x="402336" y="0"/>
                </a:moveTo>
                <a:lnTo>
                  <a:pt x="253460" y="71213"/>
                </a:lnTo>
                <a:lnTo>
                  <a:pt x="203190" y="89705"/>
                </a:lnTo>
                <a:lnTo>
                  <a:pt x="209222" y="88268"/>
                </a:lnTo>
                <a:lnTo>
                  <a:pt x="263480" y="70608"/>
                </a:lnTo>
                <a:lnTo>
                  <a:pt x="312786" y="50832"/>
                </a:lnTo>
                <a:lnTo>
                  <a:pt x="354275" y="31060"/>
                </a:lnTo>
                <a:lnTo>
                  <a:pt x="385080" y="13409"/>
                </a:lnTo>
                <a:lnTo>
                  <a:pt x="402336" y="0"/>
                </a:lnTo>
                <a:close/>
              </a:path>
            </a:pathLst>
          </a:custGeom>
          <a:solidFill>
            <a:srgbClr val="6F86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16173" y="326897"/>
            <a:ext cx="6359652" cy="1123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80555" y="1859968"/>
            <a:ext cx="5140325" cy="2531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01-Nov-21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678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3.xml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3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8DBF8A5-B4DE-9645-B2BC-8770C07A93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52" y="5706455"/>
            <a:ext cx="12196452" cy="11211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B511365-658E-47B2-B7F4-9E52DD1653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52" y="-19127"/>
            <a:ext cx="12166911" cy="1523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05B3B6-3AC7-45A2-9127-599AB3EF3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04" y="-179413"/>
            <a:ext cx="4414401" cy="58858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5364CF-4F78-4C9A-A2EB-891F54444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7668" y="1532333"/>
            <a:ext cx="8894835" cy="32860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629194-FF65-42A8-9167-474687F706CF}"/>
              </a:ext>
            </a:extLst>
          </p:cNvPr>
          <p:cNvSpPr txBox="1"/>
          <p:nvPr/>
        </p:nvSpPr>
        <p:spPr>
          <a:xfrm>
            <a:off x="3541495" y="2821404"/>
            <a:ext cx="8127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KEBIJAKAN PEMUPUKAN NASIONAL</a:t>
            </a:r>
            <a:endParaRPr lang="en-ID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Google Shape;52236;p1">
            <a:extLst>
              <a:ext uri="{FF2B5EF4-FFF2-40B4-BE49-F238E27FC236}">
                <a16:creationId xmlns:a16="http://schemas.microsoft.com/office/drawing/2014/main" id="{6A1D69EF-5C66-4BEE-8C1A-97234829A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203" y="4148967"/>
            <a:ext cx="9545764" cy="91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Candara" panose="020E0502030303020204" pitchFamily="34" charset="0"/>
              </a:rPr>
              <a:t>Prof. Dr. Ir. </a:t>
            </a:r>
            <a:r>
              <a:rPr lang="en-US" alt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Candara" panose="020E0502030303020204" pitchFamily="34" charset="0"/>
              </a:rPr>
              <a:t>Dedi</a:t>
            </a:r>
            <a:r>
              <a:rPr lang="en-US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Candara" panose="020E0502030303020204" pitchFamily="34" charset="0"/>
              </a:rPr>
              <a:t> </a:t>
            </a:r>
            <a:r>
              <a:rPr lang="en-US" alt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Candara" panose="020E0502030303020204" pitchFamily="34" charset="0"/>
              </a:rPr>
              <a:t>Nursyamsi</a:t>
            </a:r>
            <a:r>
              <a:rPr lang="en-US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Candara" panose="020E0502030303020204" pitchFamily="34" charset="0"/>
              </a:rPr>
              <a:t>, </a:t>
            </a:r>
            <a:r>
              <a:rPr lang="en-US" alt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Candara" panose="020E0502030303020204" pitchFamily="34" charset="0"/>
              </a:rPr>
              <a:t>M.Agr</a:t>
            </a:r>
            <a:endParaRPr lang="en-US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  <a:sym typeface="Candara" panose="020E0502030303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Candara" panose="020E0502030303020204" pitchFamily="34" charset="0"/>
              </a:rPr>
              <a:t>Kepala</a:t>
            </a:r>
            <a:r>
              <a:rPr lang="en-US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Candara" panose="020E0502030303020204" pitchFamily="34" charset="0"/>
              </a:rPr>
              <a:t> Badan </a:t>
            </a:r>
            <a:r>
              <a:rPr lang="en-US" alt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Candara" panose="020E0502030303020204" pitchFamily="34" charset="0"/>
              </a:rPr>
              <a:t>Penyuluhan</a:t>
            </a:r>
            <a:r>
              <a:rPr lang="en-US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Candara" panose="020E0502030303020204" pitchFamily="34" charset="0"/>
              </a:rPr>
              <a:t> dan </a:t>
            </a:r>
            <a:r>
              <a:rPr lang="en-US" alt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Candara" panose="020E0502030303020204" pitchFamily="34" charset="0"/>
              </a:rPr>
              <a:t>Pengembangan</a:t>
            </a:r>
            <a:r>
              <a:rPr lang="en-US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Candara" panose="020E0502030303020204" pitchFamily="34" charset="0"/>
              </a:rPr>
              <a:t> </a:t>
            </a:r>
            <a:r>
              <a:rPr lang="en-US" alt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Candara" panose="020E0502030303020204" pitchFamily="34" charset="0"/>
              </a:rPr>
              <a:t>Sumber</a:t>
            </a:r>
            <a:r>
              <a:rPr lang="en-US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Candara" panose="020E0502030303020204" pitchFamily="34" charset="0"/>
              </a:rPr>
              <a:t> </a:t>
            </a:r>
            <a:r>
              <a:rPr lang="en-US" alt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Candara" panose="020E0502030303020204" pitchFamily="34" charset="0"/>
              </a:rPr>
              <a:t>Daya</a:t>
            </a:r>
            <a:r>
              <a:rPr lang="en-US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Candara" panose="020E0502030303020204" pitchFamily="34" charset="0"/>
              </a:rPr>
              <a:t> </a:t>
            </a:r>
            <a:r>
              <a:rPr lang="en-US" alt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Candara" panose="020E0502030303020204" pitchFamily="34" charset="0"/>
              </a:rPr>
              <a:t>Manusia</a:t>
            </a:r>
            <a:r>
              <a:rPr lang="en-US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Candara" panose="020E0502030303020204" pitchFamily="34" charset="0"/>
              </a:rPr>
              <a:t> </a:t>
            </a:r>
            <a:r>
              <a:rPr lang="en-US" alt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Candara" panose="020E0502030303020204" pitchFamily="34" charset="0"/>
              </a:rPr>
              <a:t>Pertanian</a:t>
            </a:r>
            <a:endParaRPr lang="en-US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  <a:sym typeface="Candara" panose="020E050203030302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3" t="17652" r="8420" b="14179"/>
          <a:stretch/>
        </p:blipFill>
        <p:spPr bwMode="auto">
          <a:xfrm>
            <a:off x="154549" y="1659333"/>
            <a:ext cx="1153754" cy="1418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22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p15="http://schemas.microsoft.com/office/powerpoint/2012/main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0A27BF-62D6-4D42-9042-9FF0F59A2A35}"/>
              </a:ext>
            </a:extLst>
          </p:cNvPr>
          <p:cNvSpPr txBox="1"/>
          <p:nvPr/>
        </p:nvSpPr>
        <p:spPr>
          <a:xfrm>
            <a:off x="0" y="7132"/>
            <a:ext cx="1219200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REKOMENDASI PUPUK BERIMBANG UNTUK JAGUNG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275A44-F068-424C-AF65-A4B8F4993502}"/>
              </a:ext>
            </a:extLst>
          </p:cNvPr>
          <p:cNvSpPr txBox="1"/>
          <p:nvPr/>
        </p:nvSpPr>
        <p:spPr>
          <a:xfrm>
            <a:off x="1144334" y="6152359"/>
            <a:ext cx="3390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Sumber</a:t>
            </a:r>
            <a:r>
              <a:rPr lang="en-US" sz="1400" dirty="0"/>
              <a:t>: Badan </a:t>
            </a:r>
            <a:r>
              <a:rPr lang="en-US" sz="1400" dirty="0" err="1"/>
              <a:t>Litbang</a:t>
            </a:r>
            <a:r>
              <a:rPr lang="en-US" sz="1400" dirty="0"/>
              <a:t> </a:t>
            </a:r>
            <a:r>
              <a:rPr lang="en-US" sz="1400" dirty="0" err="1"/>
              <a:t>Pertanian</a:t>
            </a:r>
            <a:r>
              <a:rPr lang="en-US" sz="1400" dirty="0"/>
              <a:t> (2020)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F5FA5C-5E62-422B-9C12-B4093A6AC2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922" b="82971" l="0" r="27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175" r="73080" b="17144"/>
          <a:stretch/>
        </p:blipFill>
        <p:spPr>
          <a:xfrm>
            <a:off x="-14689" y="4082716"/>
            <a:ext cx="1235226" cy="2775284"/>
          </a:xfrm>
          <a:prstGeom prst="rect">
            <a:avLst/>
          </a:prstGeom>
        </p:spPr>
      </p:pic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id="{FFA0B2D3-1AC8-413F-A56D-996EB08E98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681423"/>
              </p:ext>
            </p:extLst>
          </p:nvPr>
        </p:nvGraphicFramePr>
        <p:xfrm>
          <a:off x="1144334" y="1123159"/>
          <a:ext cx="7657432" cy="502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5348">
                  <a:extLst>
                    <a:ext uri="{9D8B030D-6E8A-4147-A177-3AD203B41FA5}">
                      <a16:colId xmlns:a16="http://schemas.microsoft.com/office/drawing/2014/main" val="372091912"/>
                    </a:ext>
                  </a:extLst>
                </a:gridCol>
                <a:gridCol w="1844518">
                  <a:extLst>
                    <a:ext uri="{9D8B030D-6E8A-4147-A177-3AD203B41FA5}">
                      <a16:colId xmlns:a16="http://schemas.microsoft.com/office/drawing/2014/main" val="1662491281"/>
                    </a:ext>
                  </a:extLst>
                </a:gridCol>
                <a:gridCol w="1799821">
                  <a:extLst>
                    <a:ext uri="{9D8B030D-6E8A-4147-A177-3AD203B41FA5}">
                      <a16:colId xmlns:a16="http://schemas.microsoft.com/office/drawing/2014/main" val="1898962273"/>
                    </a:ext>
                  </a:extLst>
                </a:gridCol>
                <a:gridCol w="1367745">
                  <a:extLst>
                    <a:ext uri="{9D8B030D-6E8A-4147-A177-3AD203B41FA5}">
                      <a16:colId xmlns:a16="http://schemas.microsoft.com/office/drawing/2014/main" val="2958536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Status PK</a:t>
                      </a:r>
                    </a:p>
                  </a:txBody>
                  <a:tcP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Urea</a:t>
                      </a:r>
                    </a:p>
                  </a:txBody>
                  <a:tcP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SP-36</a:t>
                      </a:r>
                    </a:p>
                  </a:txBody>
                  <a:tcP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+mn-lt"/>
                        </a:rPr>
                        <a:t>KCl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5023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+mn-lt"/>
                      </a:endParaRPr>
                    </a:p>
                  </a:txBody>
                  <a:tcPr>
                    <a:solidFill>
                      <a:srgbClr val="FCD5B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kg/ha</a:t>
                      </a:r>
                    </a:p>
                  </a:txBody>
                  <a:tcPr>
                    <a:solidFill>
                      <a:srgbClr val="FCD5B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3014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RR</a:t>
                      </a:r>
                    </a:p>
                  </a:txBody>
                  <a:tcPr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350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250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100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077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RS</a:t>
                      </a:r>
                    </a:p>
                  </a:txBody>
                  <a:tcPr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250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75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8543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RT</a:t>
                      </a:r>
                    </a:p>
                  </a:txBody>
                  <a:tcPr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350</a:t>
                      </a: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250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75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790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SR</a:t>
                      </a:r>
                    </a:p>
                  </a:txBody>
                  <a:tcPr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350</a:t>
                      </a: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175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100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7891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SS</a:t>
                      </a:r>
                    </a:p>
                  </a:txBody>
                  <a:tcPr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350</a:t>
                      </a: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175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75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4731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ST</a:t>
                      </a:r>
                    </a:p>
                  </a:txBody>
                  <a:tcPr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350</a:t>
                      </a: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175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75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0786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TR</a:t>
                      </a:r>
                    </a:p>
                  </a:txBody>
                  <a:tcPr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350</a:t>
                      </a: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100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100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0534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TS</a:t>
                      </a:r>
                    </a:p>
                  </a:txBody>
                  <a:tcPr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350</a:t>
                      </a: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en-US" sz="2400" dirty="0">
                        <a:latin typeface="+mn-lt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75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7569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TT</a:t>
                      </a:r>
                    </a:p>
                  </a:txBody>
                  <a:tcPr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en-US" sz="2400" dirty="0">
                        <a:latin typeface="+mn-lt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75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550126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819DC529-F12F-426B-8911-361E90E059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090" b="91842" l="270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95" t="64175" b="8031"/>
          <a:stretch/>
        </p:blipFill>
        <p:spPr>
          <a:xfrm>
            <a:off x="8878807" y="3457073"/>
            <a:ext cx="3313193" cy="340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06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2DC4E5-DABF-4EB5-B295-19952B1A6E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192" b="100000" l="0" r="100000">
                        <a14:backgroundMark x1="72840" y1="88956" x2="96011" y2="90381"/>
                        <a14:backgroundMark x1="64103" y1="87246" x2="74264" y2="88030"/>
                        <a14:backgroundMark x1="62298" y1="85786" x2="98860" y2="86320"/>
                        <a14:backgroundMark x1="74264" y1="85002" x2="93922" y2="85002"/>
                        <a14:backgroundMark x1="79487" y1="68436" x2="83381" y2="839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709"/>
          <a:stretch/>
        </p:blipFill>
        <p:spPr>
          <a:xfrm>
            <a:off x="0" y="2792004"/>
            <a:ext cx="4571920" cy="4058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0A27BF-62D6-4D42-9042-9FF0F59A2A35}"/>
              </a:ext>
            </a:extLst>
          </p:cNvPr>
          <p:cNvSpPr txBox="1"/>
          <p:nvPr/>
        </p:nvSpPr>
        <p:spPr>
          <a:xfrm>
            <a:off x="0" y="7132"/>
            <a:ext cx="1219200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REKOMENDASI PUPUK BERIMBANG UNTUK KEDELAI</a:t>
            </a:r>
          </a:p>
        </p:txBody>
      </p:sp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id="{FFA0B2D3-1AC8-413F-A56D-996EB08E98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11645"/>
              </p:ext>
            </p:extLst>
          </p:nvPr>
        </p:nvGraphicFramePr>
        <p:xfrm>
          <a:off x="1224544" y="1123159"/>
          <a:ext cx="7657432" cy="502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5348">
                  <a:extLst>
                    <a:ext uri="{9D8B030D-6E8A-4147-A177-3AD203B41FA5}">
                      <a16:colId xmlns:a16="http://schemas.microsoft.com/office/drawing/2014/main" val="372091912"/>
                    </a:ext>
                  </a:extLst>
                </a:gridCol>
                <a:gridCol w="1844518">
                  <a:extLst>
                    <a:ext uri="{9D8B030D-6E8A-4147-A177-3AD203B41FA5}">
                      <a16:colId xmlns:a16="http://schemas.microsoft.com/office/drawing/2014/main" val="1662491281"/>
                    </a:ext>
                  </a:extLst>
                </a:gridCol>
                <a:gridCol w="1799821">
                  <a:extLst>
                    <a:ext uri="{9D8B030D-6E8A-4147-A177-3AD203B41FA5}">
                      <a16:colId xmlns:a16="http://schemas.microsoft.com/office/drawing/2014/main" val="1898962273"/>
                    </a:ext>
                  </a:extLst>
                </a:gridCol>
                <a:gridCol w="1367745">
                  <a:extLst>
                    <a:ext uri="{9D8B030D-6E8A-4147-A177-3AD203B41FA5}">
                      <a16:colId xmlns:a16="http://schemas.microsoft.com/office/drawing/2014/main" val="2958536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Status PK</a:t>
                      </a:r>
                    </a:p>
                  </a:txBody>
                  <a:tcP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Urea</a:t>
                      </a:r>
                    </a:p>
                  </a:txBody>
                  <a:tcP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SP-36</a:t>
                      </a:r>
                    </a:p>
                  </a:txBody>
                  <a:tcP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+mn-lt"/>
                        </a:rPr>
                        <a:t>KCl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5023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+mn-lt"/>
                      </a:endParaRPr>
                    </a:p>
                  </a:txBody>
                  <a:tcPr>
                    <a:solidFill>
                      <a:srgbClr val="FCD5B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kg/ha</a:t>
                      </a:r>
                    </a:p>
                  </a:txBody>
                  <a:tcPr>
                    <a:solidFill>
                      <a:srgbClr val="FCD5B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3014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RR</a:t>
                      </a:r>
                    </a:p>
                  </a:txBody>
                  <a:tcPr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50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100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100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077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RS</a:t>
                      </a:r>
                    </a:p>
                  </a:txBody>
                  <a:tcPr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50</a:t>
                      </a: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100</a:t>
                      </a: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75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8543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RT</a:t>
                      </a:r>
                    </a:p>
                  </a:txBody>
                  <a:tcPr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50</a:t>
                      </a: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75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790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SR</a:t>
                      </a:r>
                    </a:p>
                  </a:txBody>
                  <a:tcPr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50</a:t>
                      </a: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75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100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7891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SS</a:t>
                      </a:r>
                    </a:p>
                  </a:txBody>
                  <a:tcPr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50</a:t>
                      </a: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75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75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4731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ST</a:t>
                      </a:r>
                    </a:p>
                  </a:txBody>
                  <a:tcPr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50</a:t>
                      </a: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75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75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0786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TR</a:t>
                      </a:r>
                    </a:p>
                  </a:txBody>
                  <a:tcPr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50</a:t>
                      </a: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50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100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0534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TS</a:t>
                      </a:r>
                    </a:p>
                  </a:txBody>
                  <a:tcPr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50</a:t>
                      </a: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50</a:t>
                      </a: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75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7569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TT</a:t>
                      </a:r>
                    </a:p>
                  </a:txBody>
                  <a:tcPr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75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550126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819DC529-F12F-426B-8911-361E90E059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090" b="91842" l="270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95" t="64175" b="8031"/>
          <a:stretch/>
        </p:blipFill>
        <p:spPr>
          <a:xfrm>
            <a:off x="8878807" y="3457073"/>
            <a:ext cx="3313193" cy="34009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5933AE-5CF5-4642-955D-4A3C7FB1E251}"/>
              </a:ext>
            </a:extLst>
          </p:cNvPr>
          <p:cNvSpPr txBox="1"/>
          <p:nvPr/>
        </p:nvSpPr>
        <p:spPr>
          <a:xfrm>
            <a:off x="5892797" y="6152359"/>
            <a:ext cx="3390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Sumber</a:t>
            </a:r>
            <a:r>
              <a:rPr lang="en-US" sz="1400" dirty="0"/>
              <a:t>: Badan </a:t>
            </a:r>
            <a:r>
              <a:rPr lang="en-US" sz="1400" dirty="0" err="1"/>
              <a:t>Litbang</a:t>
            </a:r>
            <a:r>
              <a:rPr lang="en-US" sz="1400" dirty="0"/>
              <a:t> </a:t>
            </a:r>
            <a:r>
              <a:rPr lang="en-US" sz="1400" dirty="0" err="1"/>
              <a:t>Pertanian</a:t>
            </a:r>
            <a:r>
              <a:rPr lang="en-US" sz="1400" dirty="0"/>
              <a:t> (2020)</a:t>
            </a:r>
          </a:p>
        </p:txBody>
      </p:sp>
    </p:spTree>
    <p:extLst>
      <p:ext uri="{BB962C8B-B14F-4D97-AF65-F5344CB8AC3E}">
        <p14:creationId xmlns:p14="http://schemas.microsoft.com/office/powerpoint/2010/main" val="746061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863C60-0FCF-4FBE-8882-7FDE1B1033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7" t="29914" r="17376" b="16730"/>
          <a:stretch/>
        </p:blipFill>
        <p:spPr>
          <a:xfrm>
            <a:off x="5843243" y="-290921"/>
            <a:ext cx="6289941" cy="65684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EEA1D2-783D-4B7E-AB03-3630EF121D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873" y="940771"/>
            <a:ext cx="3429000" cy="1723452"/>
          </a:xfrm>
          <a:prstGeom prst="rect">
            <a:avLst/>
          </a:prstGeom>
        </p:spPr>
      </p:pic>
      <p:sp>
        <p:nvSpPr>
          <p:cNvPr id="4" name="TextBox 47">
            <a:extLst>
              <a:ext uri="{FF2B5EF4-FFF2-40B4-BE49-F238E27FC236}">
                <a16:creationId xmlns:a16="http://schemas.microsoft.com/office/drawing/2014/main" id="{D7DA717C-2908-4605-B35C-22C5464C4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764" y="2386848"/>
            <a:ext cx="6462951" cy="1323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ID" altLang="id-ID" sz="8000" b="1" dirty="0">
                <a:ln w="12700"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85000"/>
                    </a:prstClr>
                  </a:outerShdw>
                </a:effectLst>
                <a:latin typeface="AgentConMedDB Normal" charset="0"/>
                <a:ea typeface="AgentConMedDB Normal" charset="0"/>
                <a:cs typeface="AgentConMedDB Normal" charset="0"/>
              </a:rPr>
              <a:t>TERIMA KASIH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6771FE-6311-43DA-926F-14510493229C}"/>
              </a:ext>
            </a:extLst>
          </p:cNvPr>
          <p:cNvSpPr txBox="1"/>
          <p:nvPr/>
        </p:nvSpPr>
        <p:spPr>
          <a:xfrm>
            <a:off x="335613" y="3541028"/>
            <a:ext cx="61273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77"/>
              </a:rPr>
              <a:t>PERTANIAN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Britannic Bold" panose="020B0903060703020204" pitchFamily="34" charset="77"/>
              </a:rPr>
              <a:t>MAJU, MANDIRI DAN MODERN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2FCD30-74B7-450B-AD5B-864D73914F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4754"/>
            <a:ext cx="12192000" cy="105741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96499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2A398-E8DA-4FFD-877A-177C21E2C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5" y="7711"/>
            <a:ext cx="5892325" cy="68580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B8D2D7A-E56F-4364-A63C-9DD983A8F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6257040" cy="629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0D8A1B0-4B35-4267-BBAD-FE0E63CFD23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4280"/>
            <a:ext cx="12200640" cy="119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9823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6608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540" y="2149348"/>
            <a:ext cx="12189460" cy="3898900"/>
            <a:chOff x="0" y="2959607"/>
            <a:chExt cx="12189460" cy="3898900"/>
          </a:xfrm>
        </p:grpSpPr>
        <p:sp>
          <p:nvSpPr>
            <p:cNvPr id="29" name="object 29"/>
            <p:cNvSpPr/>
            <p:nvPr/>
          </p:nvSpPr>
          <p:spPr>
            <a:xfrm>
              <a:off x="11136471" y="3791711"/>
              <a:ext cx="168910" cy="304800"/>
            </a:xfrm>
            <a:custGeom>
              <a:avLst/>
              <a:gdLst/>
              <a:ahLst/>
              <a:cxnLst/>
              <a:rect l="l" t="t" r="r" b="b"/>
              <a:pathLst>
                <a:path w="168909" h="304800">
                  <a:moveTo>
                    <a:pt x="93122" y="0"/>
                  </a:moveTo>
                  <a:lnTo>
                    <a:pt x="64801" y="12573"/>
                  </a:lnTo>
                  <a:lnTo>
                    <a:pt x="11041" y="109005"/>
                  </a:lnTo>
                  <a:lnTo>
                    <a:pt x="0" y="171576"/>
                  </a:lnTo>
                  <a:lnTo>
                    <a:pt x="37869" y="227671"/>
                  </a:lnTo>
                  <a:lnTo>
                    <a:pt x="130841" y="304673"/>
                  </a:lnTo>
                  <a:lnTo>
                    <a:pt x="140700" y="303571"/>
                  </a:lnTo>
                  <a:lnTo>
                    <a:pt x="153225" y="298053"/>
                  </a:lnTo>
                  <a:lnTo>
                    <a:pt x="163988" y="291939"/>
                  </a:lnTo>
                  <a:lnTo>
                    <a:pt x="168560" y="289051"/>
                  </a:lnTo>
                  <a:lnTo>
                    <a:pt x="117336" y="258748"/>
                  </a:lnTo>
                  <a:lnTo>
                    <a:pt x="88804" y="235219"/>
                  </a:lnTo>
                  <a:lnTo>
                    <a:pt x="72655" y="206380"/>
                  </a:lnTo>
                  <a:lnTo>
                    <a:pt x="58578" y="160146"/>
                  </a:lnTo>
                  <a:lnTo>
                    <a:pt x="54653" y="104691"/>
                  </a:lnTo>
                  <a:lnTo>
                    <a:pt x="67563" y="53022"/>
                  </a:lnTo>
                  <a:lnTo>
                    <a:pt x="84617" y="14878"/>
                  </a:lnTo>
                  <a:lnTo>
                    <a:pt x="93122" y="0"/>
                  </a:lnTo>
                  <a:close/>
                </a:path>
              </a:pathLst>
            </a:custGeom>
            <a:solidFill>
              <a:srgbClr val="92542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10830464" y="2959607"/>
              <a:ext cx="981075" cy="962660"/>
            </a:xfrm>
            <a:custGeom>
              <a:avLst/>
              <a:gdLst/>
              <a:ahLst/>
              <a:cxnLst/>
              <a:rect l="l" t="t" r="r" b="b"/>
              <a:pathLst>
                <a:path w="981075" h="962660">
                  <a:moveTo>
                    <a:pt x="19780" y="479805"/>
                  </a:moveTo>
                  <a:lnTo>
                    <a:pt x="11080" y="491738"/>
                  </a:lnTo>
                  <a:lnTo>
                    <a:pt x="0" y="530304"/>
                  </a:lnTo>
                  <a:lnTo>
                    <a:pt x="9064" y="599660"/>
                  </a:lnTo>
                  <a:lnTo>
                    <a:pt x="60801" y="703960"/>
                  </a:lnTo>
                  <a:lnTo>
                    <a:pt x="125821" y="800103"/>
                  </a:lnTo>
                  <a:lnTo>
                    <a:pt x="189960" y="857789"/>
                  </a:lnTo>
                  <a:lnTo>
                    <a:pt x="291437" y="900092"/>
                  </a:lnTo>
                  <a:lnTo>
                    <a:pt x="468471" y="950086"/>
                  </a:lnTo>
                  <a:lnTo>
                    <a:pt x="484346" y="956436"/>
                  </a:lnTo>
                  <a:lnTo>
                    <a:pt x="503013" y="958949"/>
                  </a:lnTo>
                  <a:lnTo>
                    <a:pt x="550719" y="962342"/>
                  </a:lnTo>
                  <a:lnTo>
                    <a:pt x="615023" y="960401"/>
                  </a:lnTo>
                  <a:lnTo>
                    <a:pt x="683482" y="946911"/>
                  </a:lnTo>
                  <a:lnTo>
                    <a:pt x="739143" y="927272"/>
                  </a:lnTo>
                  <a:lnTo>
                    <a:pt x="773493" y="907907"/>
                  </a:lnTo>
                  <a:lnTo>
                    <a:pt x="800746" y="877278"/>
                  </a:lnTo>
                  <a:lnTo>
                    <a:pt x="834959" y="824099"/>
                  </a:lnTo>
                  <a:lnTo>
                    <a:pt x="821987" y="824099"/>
                  </a:lnTo>
                  <a:lnTo>
                    <a:pt x="789304" y="823467"/>
                  </a:lnTo>
                  <a:lnTo>
                    <a:pt x="747144" y="819884"/>
                  </a:lnTo>
                  <a:lnTo>
                    <a:pt x="705580" y="811275"/>
                  </a:lnTo>
                  <a:lnTo>
                    <a:pt x="855680" y="771013"/>
                  </a:lnTo>
                  <a:lnTo>
                    <a:pt x="934354" y="726344"/>
                  </a:lnTo>
                  <a:lnTo>
                    <a:pt x="965555" y="653414"/>
                  </a:lnTo>
                  <a:lnTo>
                    <a:pt x="193516" y="653414"/>
                  </a:lnTo>
                  <a:lnTo>
                    <a:pt x="19780" y="479805"/>
                  </a:lnTo>
                  <a:close/>
                </a:path>
                <a:path w="981075" h="962660">
                  <a:moveTo>
                    <a:pt x="835120" y="823848"/>
                  </a:moveTo>
                  <a:lnTo>
                    <a:pt x="821987" y="824099"/>
                  </a:lnTo>
                  <a:lnTo>
                    <a:pt x="834959" y="824099"/>
                  </a:lnTo>
                  <a:lnTo>
                    <a:pt x="835120" y="823848"/>
                  </a:lnTo>
                  <a:close/>
                </a:path>
                <a:path w="981075" h="962660">
                  <a:moveTo>
                    <a:pt x="212566" y="85216"/>
                  </a:moveTo>
                  <a:lnTo>
                    <a:pt x="167239" y="130544"/>
                  </a:lnTo>
                  <a:lnTo>
                    <a:pt x="133572" y="183133"/>
                  </a:lnTo>
                  <a:lnTo>
                    <a:pt x="82930" y="282779"/>
                  </a:lnTo>
                  <a:lnTo>
                    <a:pt x="72294" y="364982"/>
                  </a:lnTo>
                  <a:lnTo>
                    <a:pt x="107283" y="473831"/>
                  </a:lnTo>
                  <a:lnTo>
                    <a:pt x="193516" y="653414"/>
                  </a:lnTo>
                  <a:lnTo>
                    <a:pt x="965555" y="653414"/>
                  </a:lnTo>
                  <a:lnTo>
                    <a:pt x="967380" y="649148"/>
                  </a:lnTo>
                  <a:lnTo>
                    <a:pt x="977214" y="546100"/>
                  </a:lnTo>
                  <a:lnTo>
                    <a:pt x="613886" y="546100"/>
                  </a:lnTo>
                  <a:lnTo>
                    <a:pt x="685535" y="378840"/>
                  </a:lnTo>
                  <a:lnTo>
                    <a:pt x="357854" y="378840"/>
                  </a:lnTo>
                  <a:lnTo>
                    <a:pt x="321865" y="326247"/>
                  </a:lnTo>
                  <a:lnTo>
                    <a:pt x="294735" y="278129"/>
                  </a:lnTo>
                  <a:lnTo>
                    <a:pt x="262842" y="206962"/>
                  </a:lnTo>
                  <a:lnTo>
                    <a:pt x="212566" y="85216"/>
                  </a:lnTo>
                  <a:close/>
                </a:path>
                <a:path w="981075" h="962660">
                  <a:moveTo>
                    <a:pt x="980535" y="511301"/>
                  </a:moveTo>
                  <a:lnTo>
                    <a:pt x="613886" y="546100"/>
                  </a:lnTo>
                  <a:lnTo>
                    <a:pt x="977214" y="546100"/>
                  </a:lnTo>
                  <a:lnTo>
                    <a:pt x="980535" y="511301"/>
                  </a:lnTo>
                  <a:close/>
                </a:path>
                <a:path w="981075" h="962660">
                  <a:moveTo>
                    <a:pt x="847820" y="0"/>
                  </a:moveTo>
                  <a:lnTo>
                    <a:pt x="793305" y="21320"/>
                  </a:lnTo>
                  <a:lnTo>
                    <a:pt x="727805" y="50631"/>
                  </a:lnTo>
                  <a:lnTo>
                    <a:pt x="639159" y="94741"/>
                  </a:lnTo>
                  <a:lnTo>
                    <a:pt x="591442" y="124170"/>
                  </a:lnTo>
                  <a:lnTo>
                    <a:pt x="544127" y="160885"/>
                  </a:lnTo>
                  <a:lnTo>
                    <a:pt x="498806" y="202112"/>
                  </a:lnTo>
                  <a:lnTo>
                    <a:pt x="457073" y="245078"/>
                  </a:lnTo>
                  <a:lnTo>
                    <a:pt x="420518" y="287008"/>
                  </a:lnTo>
                  <a:lnTo>
                    <a:pt x="390735" y="325127"/>
                  </a:lnTo>
                  <a:lnTo>
                    <a:pt x="369316" y="356663"/>
                  </a:lnTo>
                  <a:lnTo>
                    <a:pt x="357854" y="378840"/>
                  </a:lnTo>
                  <a:lnTo>
                    <a:pt x="685535" y="378840"/>
                  </a:lnTo>
                  <a:lnTo>
                    <a:pt x="847820" y="0"/>
                  </a:lnTo>
                  <a:close/>
                </a:path>
              </a:pathLst>
            </a:custGeom>
            <a:solidFill>
              <a:srgbClr val="FFF7D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10890504" y="3038855"/>
              <a:ext cx="868680" cy="877569"/>
            </a:xfrm>
            <a:custGeom>
              <a:avLst/>
              <a:gdLst/>
              <a:ahLst/>
              <a:cxnLst/>
              <a:rect l="l" t="t" r="r" b="b"/>
              <a:pathLst>
                <a:path w="868679" h="877570">
                  <a:moveTo>
                    <a:pt x="0" y="504698"/>
                  </a:moveTo>
                  <a:lnTo>
                    <a:pt x="7925" y="546313"/>
                  </a:lnTo>
                  <a:lnTo>
                    <a:pt x="26376" y="586790"/>
                  </a:lnTo>
                  <a:lnTo>
                    <a:pt x="53716" y="625686"/>
                  </a:lnTo>
                  <a:lnTo>
                    <a:pt x="88305" y="662560"/>
                  </a:lnTo>
                  <a:lnTo>
                    <a:pt x="128506" y="696969"/>
                  </a:lnTo>
                  <a:lnTo>
                    <a:pt x="172682" y="728472"/>
                  </a:lnTo>
                  <a:lnTo>
                    <a:pt x="219193" y="756625"/>
                  </a:lnTo>
                  <a:lnTo>
                    <a:pt x="266403" y="780987"/>
                  </a:lnTo>
                  <a:lnTo>
                    <a:pt x="312674" y="801116"/>
                  </a:lnTo>
                  <a:lnTo>
                    <a:pt x="325374" y="801116"/>
                  </a:lnTo>
                  <a:lnTo>
                    <a:pt x="499955" y="859448"/>
                  </a:lnTo>
                  <a:lnTo>
                    <a:pt x="596646" y="877252"/>
                  </a:lnTo>
                  <a:lnTo>
                    <a:pt x="650093" y="853051"/>
                  </a:lnTo>
                  <a:lnTo>
                    <a:pt x="694944" y="785368"/>
                  </a:lnTo>
                  <a:lnTo>
                    <a:pt x="630160" y="783637"/>
                  </a:lnTo>
                  <a:lnTo>
                    <a:pt x="576913" y="764476"/>
                  </a:lnTo>
                  <a:lnTo>
                    <a:pt x="540835" y="742362"/>
                  </a:lnTo>
                  <a:lnTo>
                    <a:pt x="527557" y="731774"/>
                  </a:lnTo>
                  <a:lnTo>
                    <a:pt x="694551" y="678378"/>
                  </a:lnTo>
                  <a:lnTo>
                    <a:pt x="785749" y="635603"/>
                  </a:lnTo>
                  <a:lnTo>
                    <a:pt x="798057" y="621411"/>
                  </a:lnTo>
                  <a:lnTo>
                    <a:pt x="180086" y="621411"/>
                  </a:lnTo>
                  <a:lnTo>
                    <a:pt x="127069" y="608478"/>
                  </a:lnTo>
                  <a:lnTo>
                    <a:pt x="80565" y="581961"/>
                  </a:lnTo>
                  <a:lnTo>
                    <a:pt x="38800" y="545990"/>
                  </a:lnTo>
                  <a:lnTo>
                    <a:pt x="0" y="504698"/>
                  </a:lnTo>
                  <a:close/>
                </a:path>
                <a:path w="868679" h="877570">
                  <a:moveTo>
                    <a:pt x="135890" y="78867"/>
                  </a:moveTo>
                  <a:lnTo>
                    <a:pt x="109185" y="134119"/>
                  </a:lnTo>
                  <a:lnTo>
                    <a:pt x="92870" y="191780"/>
                  </a:lnTo>
                  <a:lnTo>
                    <a:pt x="85484" y="250578"/>
                  </a:lnTo>
                  <a:lnTo>
                    <a:pt x="85569" y="309245"/>
                  </a:lnTo>
                  <a:lnTo>
                    <a:pt x="91665" y="366508"/>
                  </a:lnTo>
                  <a:lnTo>
                    <a:pt x="102314" y="421100"/>
                  </a:lnTo>
                  <a:lnTo>
                    <a:pt x="116055" y="471749"/>
                  </a:lnTo>
                  <a:lnTo>
                    <a:pt x="131464" y="517271"/>
                  </a:lnTo>
                  <a:lnTo>
                    <a:pt x="146980" y="556140"/>
                  </a:lnTo>
                  <a:lnTo>
                    <a:pt x="172767" y="609523"/>
                  </a:lnTo>
                  <a:lnTo>
                    <a:pt x="180086" y="621411"/>
                  </a:lnTo>
                  <a:lnTo>
                    <a:pt x="798057" y="621411"/>
                  </a:lnTo>
                  <a:lnTo>
                    <a:pt x="833131" y="580969"/>
                  </a:lnTo>
                  <a:lnTo>
                    <a:pt x="858582" y="517271"/>
                  </a:lnTo>
                  <a:lnTo>
                    <a:pt x="499110" y="517271"/>
                  </a:lnTo>
                  <a:lnTo>
                    <a:pt x="541279" y="394335"/>
                  </a:lnTo>
                  <a:lnTo>
                    <a:pt x="306450" y="394335"/>
                  </a:lnTo>
                  <a:lnTo>
                    <a:pt x="275915" y="367409"/>
                  </a:lnTo>
                  <a:lnTo>
                    <a:pt x="244956" y="327350"/>
                  </a:lnTo>
                  <a:lnTo>
                    <a:pt x="215060" y="278408"/>
                  </a:lnTo>
                  <a:lnTo>
                    <a:pt x="187718" y="224837"/>
                  </a:lnTo>
                  <a:lnTo>
                    <a:pt x="164416" y="170889"/>
                  </a:lnTo>
                  <a:lnTo>
                    <a:pt x="146644" y="120814"/>
                  </a:lnTo>
                  <a:lnTo>
                    <a:pt x="135890" y="78867"/>
                  </a:lnTo>
                  <a:close/>
                </a:path>
                <a:path w="868679" h="877570">
                  <a:moveTo>
                    <a:pt x="868679" y="491998"/>
                  </a:moveTo>
                  <a:lnTo>
                    <a:pt x="758963" y="505269"/>
                  </a:lnTo>
                  <a:lnTo>
                    <a:pt x="637698" y="512921"/>
                  </a:lnTo>
                  <a:lnTo>
                    <a:pt x="539531" y="516429"/>
                  </a:lnTo>
                  <a:lnTo>
                    <a:pt x="499110" y="517271"/>
                  </a:lnTo>
                  <a:lnTo>
                    <a:pt x="858582" y="517271"/>
                  </a:lnTo>
                  <a:lnTo>
                    <a:pt x="868679" y="491998"/>
                  </a:lnTo>
                  <a:close/>
                </a:path>
                <a:path w="868679" h="877570">
                  <a:moveTo>
                    <a:pt x="713867" y="0"/>
                  </a:moveTo>
                  <a:lnTo>
                    <a:pt x="674015" y="16366"/>
                  </a:lnTo>
                  <a:lnTo>
                    <a:pt x="633699" y="38179"/>
                  </a:lnTo>
                  <a:lnTo>
                    <a:pt x="593379" y="64704"/>
                  </a:lnTo>
                  <a:lnTo>
                    <a:pt x="553517" y="95207"/>
                  </a:lnTo>
                  <a:lnTo>
                    <a:pt x="514574" y="128954"/>
                  </a:lnTo>
                  <a:lnTo>
                    <a:pt x="477011" y="165211"/>
                  </a:lnTo>
                  <a:lnTo>
                    <a:pt x="441290" y="203242"/>
                  </a:lnTo>
                  <a:lnTo>
                    <a:pt x="407872" y="242315"/>
                  </a:lnTo>
                  <a:lnTo>
                    <a:pt x="377217" y="281695"/>
                  </a:lnTo>
                  <a:lnTo>
                    <a:pt x="349788" y="320648"/>
                  </a:lnTo>
                  <a:lnTo>
                    <a:pt x="326045" y="358439"/>
                  </a:lnTo>
                  <a:lnTo>
                    <a:pt x="306450" y="394335"/>
                  </a:lnTo>
                  <a:lnTo>
                    <a:pt x="541279" y="394335"/>
                  </a:lnTo>
                  <a:lnTo>
                    <a:pt x="566402" y="321093"/>
                  </a:lnTo>
                  <a:lnTo>
                    <a:pt x="611203" y="201818"/>
                  </a:lnTo>
                  <a:lnTo>
                    <a:pt x="653647" y="110952"/>
                  </a:lnTo>
                  <a:lnTo>
                    <a:pt x="713867" y="0"/>
                  </a:lnTo>
                  <a:close/>
                </a:path>
              </a:pathLst>
            </a:custGeom>
            <a:solidFill>
              <a:srgbClr val="AEAE5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11034141" y="3230879"/>
              <a:ext cx="414655" cy="573405"/>
            </a:xfrm>
            <a:custGeom>
              <a:avLst/>
              <a:gdLst/>
              <a:ahLst/>
              <a:cxnLst/>
              <a:rect l="l" t="t" r="r" b="b"/>
              <a:pathLst>
                <a:path w="414654" h="573404">
                  <a:moveTo>
                    <a:pt x="31242" y="210350"/>
                  </a:moveTo>
                  <a:lnTo>
                    <a:pt x="0" y="48768"/>
                  </a:lnTo>
                  <a:lnTo>
                    <a:pt x="215" y="71348"/>
                  </a:lnTo>
                  <a:lnTo>
                    <a:pt x="5143" y="107086"/>
                  </a:lnTo>
                  <a:lnTo>
                    <a:pt x="14744" y="152400"/>
                  </a:lnTo>
                  <a:lnTo>
                    <a:pt x="28943" y="203771"/>
                  </a:lnTo>
                  <a:lnTo>
                    <a:pt x="31242" y="210350"/>
                  </a:lnTo>
                  <a:close/>
                </a:path>
                <a:path w="414654" h="573404">
                  <a:moveTo>
                    <a:pt x="116878" y="381177"/>
                  </a:moveTo>
                  <a:lnTo>
                    <a:pt x="98691" y="358546"/>
                  </a:lnTo>
                  <a:lnTo>
                    <a:pt x="70967" y="310388"/>
                  </a:lnTo>
                  <a:lnTo>
                    <a:pt x="47701" y="257619"/>
                  </a:lnTo>
                  <a:lnTo>
                    <a:pt x="31242" y="210350"/>
                  </a:lnTo>
                  <a:lnTo>
                    <a:pt x="31534" y="211912"/>
                  </a:lnTo>
                  <a:lnTo>
                    <a:pt x="59474" y="305663"/>
                  </a:lnTo>
                  <a:lnTo>
                    <a:pt x="99491" y="365455"/>
                  </a:lnTo>
                  <a:lnTo>
                    <a:pt x="116878" y="381177"/>
                  </a:lnTo>
                  <a:close/>
                </a:path>
                <a:path w="414654" h="573404">
                  <a:moveTo>
                    <a:pt x="167259" y="426720"/>
                  </a:moveTo>
                  <a:lnTo>
                    <a:pt x="116878" y="381177"/>
                  </a:lnTo>
                  <a:lnTo>
                    <a:pt x="130797" y="398500"/>
                  </a:lnTo>
                  <a:lnTo>
                    <a:pt x="167259" y="426720"/>
                  </a:lnTo>
                  <a:close/>
                </a:path>
                <a:path w="414654" h="573404">
                  <a:moveTo>
                    <a:pt x="177927" y="573024"/>
                  </a:moveTo>
                  <a:lnTo>
                    <a:pt x="175336" y="469938"/>
                  </a:lnTo>
                  <a:lnTo>
                    <a:pt x="174332" y="475322"/>
                  </a:lnTo>
                  <a:lnTo>
                    <a:pt x="171780" y="526237"/>
                  </a:lnTo>
                  <a:lnTo>
                    <a:pt x="177927" y="573024"/>
                  </a:lnTo>
                  <a:close/>
                </a:path>
                <a:path w="414654" h="573404">
                  <a:moveTo>
                    <a:pt x="275577" y="198297"/>
                  </a:moveTo>
                  <a:lnTo>
                    <a:pt x="270510" y="205549"/>
                  </a:lnTo>
                  <a:lnTo>
                    <a:pt x="198018" y="333756"/>
                  </a:lnTo>
                  <a:lnTo>
                    <a:pt x="174536" y="438353"/>
                  </a:lnTo>
                  <a:lnTo>
                    <a:pt x="175336" y="469938"/>
                  </a:lnTo>
                  <a:lnTo>
                    <a:pt x="184302" y="421538"/>
                  </a:lnTo>
                  <a:lnTo>
                    <a:pt x="200431" y="366128"/>
                  </a:lnTo>
                  <a:lnTo>
                    <a:pt x="221462" y="310324"/>
                  </a:lnTo>
                  <a:lnTo>
                    <a:pt x="246113" y="255397"/>
                  </a:lnTo>
                  <a:lnTo>
                    <a:pt x="273138" y="202590"/>
                  </a:lnTo>
                  <a:lnTo>
                    <a:pt x="275577" y="198297"/>
                  </a:lnTo>
                  <a:close/>
                </a:path>
                <a:path w="414654" h="573404">
                  <a:moveTo>
                    <a:pt x="414147" y="0"/>
                  </a:moveTo>
                  <a:lnTo>
                    <a:pt x="379590" y="37452"/>
                  </a:lnTo>
                  <a:lnTo>
                    <a:pt x="355752" y="69329"/>
                  </a:lnTo>
                  <a:lnTo>
                    <a:pt x="329209" y="108305"/>
                  </a:lnTo>
                  <a:lnTo>
                    <a:pt x="301256" y="153136"/>
                  </a:lnTo>
                  <a:lnTo>
                    <a:pt x="275577" y="198297"/>
                  </a:lnTo>
                  <a:lnTo>
                    <a:pt x="414147" y="0"/>
                  </a:lnTo>
                  <a:close/>
                </a:path>
              </a:pathLst>
            </a:custGeom>
            <a:solidFill>
              <a:srgbClr val="6F863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10939271" y="3636263"/>
              <a:ext cx="219455" cy="12471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11237976" y="3773423"/>
              <a:ext cx="237744" cy="741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11262359" y="3596639"/>
              <a:ext cx="402590" cy="110489"/>
            </a:xfrm>
            <a:custGeom>
              <a:avLst/>
              <a:gdLst/>
              <a:ahLst/>
              <a:cxnLst/>
              <a:rect l="l" t="t" r="r" b="b"/>
              <a:pathLst>
                <a:path w="402590" h="110489">
                  <a:moveTo>
                    <a:pt x="79715" y="108292"/>
                  </a:moveTo>
                  <a:lnTo>
                    <a:pt x="90011" y="109960"/>
                  </a:lnTo>
                  <a:lnTo>
                    <a:pt x="106928" y="108766"/>
                  </a:lnTo>
                  <a:lnTo>
                    <a:pt x="97317" y="108766"/>
                  </a:lnTo>
                  <a:lnTo>
                    <a:pt x="79715" y="108292"/>
                  </a:lnTo>
                  <a:close/>
                </a:path>
                <a:path w="402590" h="110489">
                  <a:moveTo>
                    <a:pt x="203190" y="89705"/>
                  </a:moveTo>
                  <a:lnTo>
                    <a:pt x="152879" y="101694"/>
                  </a:lnTo>
                  <a:lnTo>
                    <a:pt x="97317" y="108766"/>
                  </a:lnTo>
                  <a:lnTo>
                    <a:pt x="106928" y="108766"/>
                  </a:lnTo>
                  <a:lnTo>
                    <a:pt x="161925" y="104886"/>
                  </a:lnTo>
                  <a:lnTo>
                    <a:pt x="203190" y="89705"/>
                  </a:lnTo>
                  <a:close/>
                </a:path>
                <a:path w="402590" h="110489">
                  <a:moveTo>
                    <a:pt x="0" y="95377"/>
                  </a:moveTo>
                  <a:lnTo>
                    <a:pt x="45402" y="107367"/>
                  </a:lnTo>
                  <a:lnTo>
                    <a:pt x="79715" y="108292"/>
                  </a:lnTo>
                  <a:lnTo>
                    <a:pt x="0" y="95377"/>
                  </a:lnTo>
                  <a:close/>
                </a:path>
                <a:path w="402590" h="110489">
                  <a:moveTo>
                    <a:pt x="402336" y="0"/>
                  </a:moveTo>
                  <a:lnTo>
                    <a:pt x="253460" y="71213"/>
                  </a:lnTo>
                  <a:lnTo>
                    <a:pt x="203190" y="89705"/>
                  </a:lnTo>
                  <a:lnTo>
                    <a:pt x="209222" y="88268"/>
                  </a:lnTo>
                  <a:lnTo>
                    <a:pt x="263480" y="70608"/>
                  </a:lnTo>
                  <a:lnTo>
                    <a:pt x="312786" y="50832"/>
                  </a:lnTo>
                  <a:lnTo>
                    <a:pt x="354275" y="31060"/>
                  </a:lnTo>
                  <a:lnTo>
                    <a:pt x="385080" y="13409"/>
                  </a:lnTo>
                  <a:lnTo>
                    <a:pt x="402336" y="0"/>
                  </a:lnTo>
                  <a:close/>
                </a:path>
              </a:pathLst>
            </a:custGeom>
            <a:solidFill>
              <a:srgbClr val="6F863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0" y="3849242"/>
              <a:ext cx="12188952" cy="300875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2293684" y="449389"/>
            <a:ext cx="661987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ID" sz="4000" spc="-30" dirty="0"/>
              <a:t>Pengungkit </a:t>
            </a:r>
            <a:r>
              <a:rPr lang="en-ID" sz="4000" spc="-30" dirty="0" err="1"/>
              <a:t>Produktivitas</a:t>
            </a:r>
            <a:endParaRPr sz="4000" dirty="0"/>
          </a:p>
        </p:txBody>
      </p:sp>
      <p:sp>
        <p:nvSpPr>
          <p:cNvPr id="38" name="object 38"/>
          <p:cNvSpPr txBox="1"/>
          <p:nvPr/>
        </p:nvSpPr>
        <p:spPr>
          <a:xfrm>
            <a:off x="2625140" y="1680865"/>
            <a:ext cx="6619875" cy="11458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404040"/>
              </a:buClr>
              <a:buSzTx/>
              <a:buFont typeface="Wingdings" panose="05000000000000000000" pitchFamily="2" charset="2"/>
              <a:buChar char="q"/>
              <a:tabLst>
                <a:tab pos="240665" algn="l"/>
                <a:tab pos="241300" algn="l"/>
              </a:tabLst>
              <a:defRPr/>
            </a:pPr>
            <a:r>
              <a:rPr kumimoji="0" lang="en-ID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Inovasi </a:t>
            </a:r>
            <a:r>
              <a:rPr kumimoji="0" lang="en-ID" sz="2400" b="1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teknologi</a:t>
            </a:r>
            <a:r>
              <a:rPr kumimoji="0" lang="en-ID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dan </a:t>
            </a:r>
            <a:r>
              <a:rPr lang="en-ID" sz="2400" b="1" spc="-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kumimoji="0" lang="en-ID" sz="2400" b="1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arpras</a:t>
            </a:r>
            <a:endParaRPr kumimoji="0" lang="en-ID" sz="2400" b="1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404040"/>
              </a:buClr>
              <a:buSzTx/>
              <a:buFont typeface="Wingdings" panose="05000000000000000000" pitchFamily="2" charset="2"/>
              <a:buChar char="q"/>
              <a:tabLst>
                <a:tab pos="240665" algn="l"/>
                <a:tab pos="241300" algn="l"/>
              </a:tabLst>
              <a:defRPr/>
            </a:pPr>
            <a:r>
              <a:rPr kumimoji="0" lang="en-ID" sz="2400" b="1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Peraturan</a:t>
            </a:r>
            <a:r>
              <a:rPr kumimoji="0" lang="en-ID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ID" sz="2400" b="1" spc="-5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kumimoji="0" lang="en-ID" sz="2400" b="1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erundangan</a:t>
            </a:r>
            <a:r>
              <a:rPr kumimoji="0" lang="en-ID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dan </a:t>
            </a:r>
            <a:r>
              <a:rPr kumimoji="0" lang="en-ID" sz="2400" b="1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Local </a:t>
            </a:r>
            <a:r>
              <a:rPr lang="en-ID" sz="2400" b="1" i="1" spc="-5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kumimoji="0" lang="en-ID" sz="2400" b="1" i="1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isdom</a:t>
            </a:r>
            <a:endParaRPr kumimoji="0" lang="en-ID" sz="2400" b="1" i="1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404040"/>
              </a:buClr>
              <a:buSzTx/>
              <a:buFont typeface="Wingdings" panose="05000000000000000000" pitchFamily="2" charset="2"/>
              <a:buChar char="q"/>
              <a:tabLst>
                <a:tab pos="240665" algn="l"/>
                <a:tab pos="241300" algn="l"/>
              </a:tabLst>
              <a:defRPr/>
            </a:pPr>
            <a:r>
              <a:rPr kumimoji="0" lang="en-ID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SDM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319832" y="3481550"/>
            <a:ext cx="2314299" cy="14038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286385" algn="ctr" defTabSz="914400" rtl="0" eaLnBrk="1" fontAlgn="auto" latinLnBrk="0" hangingPunct="1">
              <a:lnSpc>
                <a:spcPct val="130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1" i="0" u="none" strike="noStrike" kern="1200" cap="none" spc="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Teknologi Pengungkit </a:t>
            </a:r>
            <a:r>
              <a:rPr kumimoji="0" lang="en-ID" sz="2400" b="1" i="0" u="none" strike="noStrike" kern="1200" cap="none" spc="16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Produktivitas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047719" y="3322878"/>
            <a:ext cx="5007033" cy="2246376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288032" y="3488500"/>
            <a:ext cx="4526406" cy="2038379"/>
          </a:xfrm>
          <a:prstGeom prst="rect">
            <a:avLst/>
          </a:prstGeom>
          <a:ln w="6350">
            <a:solidFill>
              <a:srgbClr val="EB7E22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435610" marR="0" lvl="0" indent="-342900" defTabSz="914400" rtl="0" eaLnBrk="1" fontAlgn="auto" latinLnBrk="0" hangingPunct="1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ID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Varietas</a:t>
            </a:r>
          </a:p>
          <a:p>
            <a:pPr marL="435610" marR="0" lvl="0" indent="-342900" defTabSz="914400" rtl="0" eaLnBrk="1" fontAlgn="auto" latinLnBrk="0" hangingPunct="1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ID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Pemupukan </a:t>
            </a:r>
            <a:r>
              <a:rPr kumimoji="0" lang="en-ID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berimbang</a:t>
            </a:r>
            <a:endParaRPr kumimoji="0" lang="en-ID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35610" marR="0" lvl="0" indent="-342900" defTabSz="914400" rtl="0" eaLnBrk="1" fontAlgn="auto" latinLnBrk="0" hangingPunct="1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ID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Alsintan</a:t>
            </a:r>
          </a:p>
          <a:p>
            <a:pPr marL="435610" marR="0" lvl="0" indent="-342900" defTabSz="914400" rtl="0" eaLnBrk="1" fontAlgn="auto" latinLnBrk="0" hangingPunct="1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ID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Pengendalian</a:t>
            </a:r>
            <a:r>
              <a:rPr kumimoji="0" lang="en-ID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OPT</a:t>
            </a:r>
          </a:p>
          <a:p>
            <a:pPr marL="435610" marR="0" lvl="0" indent="-342900" defTabSz="914400" rtl="0" eaLnBrk="1" fontAlgn="auto" latinLnBrk="0" hangingPunct="1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ID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Panen</a:t>
            </a:r>
            <a:r>
              <a:rPr kumimoji="0" lang="en-ID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</a:t>
            </a:r>
            <a:r>
              <a:rPr lang="en-ID" sz="2400" b="1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kumimoji="0" lang="en-ID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asca</a:t>
            </a:r>
            <a:r>
              <a:rPr kumimoji="0" lang="en-ID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ID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panen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4311745" y="3615575"/>
            <a:ext cx="442595" cy="805180"/>
            <a:chOff x="4090161" y="4574794"/>
            <a:chExt cx="442595" cy="805180"/>
          </a:xfrm>
        </p:grpSpPr>
        <p:sp>
          <p:nvSpPr>
            <p:cNvPr id="43" name="object 43"/>
            <p:cNvSpPr/>
            <p:nvPr/>
          </p:nvSpPr>
          <p:spPr>
            <a:xfrm>
              <a:off x="4096511" y="4581144"/>
              <a:ext cx="429895" cy="792480"/>
            </a:xfrm>
            <a:custGeom>
              <a:avLst/>
              <a:gdLst/>
              <a:ahLst/>
              <a:cxnLst/>
              <a:rect l="l" t="t" r="r" b="b"/>
              <a:pathLst>
                <a:path w="429895" h="792479">
                  <a:moveTo>
                    <a:pt x="214884" y="0"/>
                  </a:moveTo>
                  <a:lnTo>
                    <a:pt x="214884" y="198119"/>
                  </a:lnTo>
                  <a:lnTo>
                    <a:pt x="0" y="198119"/>
                  </a:lnTo>
                  <a:lnTo>
                    <a:pt x="0" y="594359"/>
                  </a:lnTo>
                  <a:lnTo>
                    <a:pt x="214884" y="594359"/>
                  </a:lnTo>
                  <a:lnTo>
                    <a:pt x="214884" y="792479"/>
                  </a:lnTo>
                  <a:lnTo>
                    <a:pt x="429767" y="396239"/>
                  </a:lnTo>
                  <a:lnTo>
                    <a:pt x="214884" y="0"/>
                  </a:lnTo>
                  <a:close/>
                </a:path>
              </a:pathLst>
            </a:custGeom>
            <a:solidFill>
              <a:srgbClr val="EB7E2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4096511" y="4581144"/>
              <a:ext cx="429895" cy="792480"/>
            </a:xfrm>
            <a:custGeom>
              <a:avLst/>
              <a:gdLst/>
              <a:ahLst/>
              <a:cxnLst/>
              <a:rect l="l" t="t" r="r" b="b"/>
              <a:pathLst>
                <a:path w="429895" h="792479">
                  <a:moveTo>
                    <a:pt x="0" y="198119"/>
                  </a:moveTo>
                  <a:lnTo>
                    <a:pt x="214884" y="198119"/>
                  </a:lnTo>
                  <a:lnTo>
                    <a:pt x="214884" y="0"/>
                  </a:lnTo>
                  <a:lnTo>
                    <a:pt x="429767" y="396239"/>
                  </a:lnTo>
                  <a:lnTo>
                    <a:pt x="214884" y="792479"/>
                  </a:lnTo>
                  <a:lnTo>
                    <a:pt x="214884" y="594359"/>
                  </a:lnTo>
                  <a:lnTo>
                    <a:pt x="0" y="594359"/>
                  </a:lnTo>
                  <a:lnTo>
                    <a:pt x="0" y="198119"/>
                  </a:lnTo>
                  <a:close/>
                </a:path>
              </a:pathLst>
            </a:custGeom>
            <a:ln w="12699">
              <a:solidFill>
                <a:srgbClr val="AC5C1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FAAFEBBC-231F-475A-A0D0-53E1FA432EE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86512"/>
            <a:ext cx="12200640" cy="1191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435288-0C63-4553-A56D-FFDFD22A7B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34" b="21058" l="3185" r="94813">
                        <a14:foregroundMark x1="38944" y1="10478" x2="38944" y2="10478"/>
                        <a14:foregroundMark x1="31938" y1="10478" x2="84622" y2="10614"/>
                        <a14:foregroundMark x1="32666" y1="13242" x2="84258" y2="13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22" b="78733"/>
          <a:stretch/>
        </p:blipFill>
        <p:spPr>
          <a:xfrm>
            <a:off x="-4432" y="4074695"/>
            <a:ext cx="4567949" cy="18448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754453-2109-4311-BB78-15B339C5362E}"/>
              </a:ext>
            </a:extLst>
          </p:cNvPr>
          <p:cNvSpPr txBox="1"/>
          <p:nvPr/>
        </p:nvSpPr>
        <p:spPr>
          <a:xfrm>
            <a:off x="281082" y="165533"/>
            <a:ext cx="7050159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pc="50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Pemupukan</a:t>
            </a:r>
            <a:r>
              <a:rPr lang="en-US" sz="2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berimbang</a:t>
            </a:r>
            <a:r>
              <a:rPr lang="en-US" sz="2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adalah</a:t>
            </a:r>
            <a:r>
              <a:rPr lang="en-US" sz="2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pemberian</a:t>
            </a:r>
            <a:r>
              <a:rPr lang="en-US" sz="2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sejumlah</a:t>
            </a:r>
            <a:r>
              <a:rPr lang="en-US" sz="2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pupuk</a:t>
            </a:r>
            <a:r>
              <a:rPr lang="en-US" sz="2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yang </a:t>
            </a:r>
            <a:r>
              <a:rPr lang="en-US" sz="2800" b="1" spc="50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sesuai</a:t>
            </a:r>
            <a:r>
              <a:rPr lang="en-US" sz="2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dengan</a:t>
            </a:r>
            <a:r>
              <a:rPr lang="en-US" sz="2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kebutuhan</a:t>
            </a:r>
            <a:r>
              <a:rPr lang="en-US" sz="2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tanaman</a:t>
            </a:r>
            <a:r>
              <a:rPr lang="en-US" sz="2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dan </a:t>
            </a:r>
            <a:r>
              <a:rPr lang="en-US" sz="2800" b="1" spc="50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kesuburan</a:t>
            </a:r>
            <a:r>
              <a:rPr lang="en-US" sz="2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tanah</a:t>
            </a:r>
            <a:r>
              <a:rPr lang="en-US" sz="2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agar </a:t>
            </a:r>
            <a:r>
              <a:rPr lang="en-US" sz="2800" b="1" spc="50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terjadi</a:t>
            </a:r>
            <a:r>
              <a:rPr lang="en-US" sz="2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keseimbangan</a:t>
            </a:r>
            <a:r>
              <a:rPr lang="en-US" sz="2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hara di </a:t>
            </a:r>
            <a:r>
              <a:rPr lang="en-US" sz="2800" b="1" spc="50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dalam</a:t>
            </a:r>
            <a:r>
              <a:rPr lang="en-US" sz="2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tanah</a:t>
            </a:r>
            <a:r>
              <a:rPr lang="en-US" sz="2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sehingga</a:t>
            </a:r>
            <a:r>
              <a:rPr lang="en-US" sz="2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tercapai</a:t>
            </a:r>
            <a:r>
              <a:rPr lang="en-US" sz="2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kondisi</a:t>
            </a:r>
            <a:r>
              <a:rPr lang="en-US" sz="2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2800" b="1" i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favorable </a:t>
            </a:r>
            <a:r>
              <a:rPr lang="en-US" sz="2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(</a:t>
            </a:r>
            <a:r>
              <a:rPr lang="en-US" sz="2800" b="1" spc="50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kondusif</a:t>
            </a:r>
            <a:r>
              <a:rPr lang="en-US" sz="2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) </a:t>
            </a:r>
            <a:r>
              <a:rPr lang="en-US" sz="2800" b="1" spc="50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untuk</a:t>
            </a:r>
            <a:r>
              <a:rPr lang="en-US" sz="2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pertumbuhan</a:t>
            </a:r>
            <a:r>
              <a:rPr lang="en-US" sz="2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tanaman</a:t>
            </a:r>
            <a:endParaRPr lang="en-US" sz="2800" b="1" spc="50" dirty="0">
              <a:ln w="9525" cmpd="sng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204793-0B24-4962-A867-13130EABC3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397" b="100000" l="0" r="100000">
                        <a14:foregroundMark x1="56125" y1="53937" x2="56125" y2="53937"/>
                        <a14:foregroundMark x1="21652" y1="52868" x2="55081" y2="52725"/>
                        <a14:foregroundMark x1="22032" y1="54578" x2="47009" y2="54720"/>
                        <a14:foregroundMark x1="11871" y1="56288" x2="11871" y2="56288"/>
                        <a14:foregroundMark x1="12156" y1="63021" x2="12156" y2="63021"/>
                        <a14:foregroundMark x1="11111" y1="74350" x2="11111" y2="70538"/>
                        <a14:foregroundMark x1="11491" y1="89776" x2="11491" y2="73958"/>
                        <a14:foregroundMark x1="8642" y1="54471" x2="13295" y2="56038"/>
                        <a14:foregroundMark x1="3419" y1="43392" x2="17854" y2="51692"/>
                        <a14:foregroundMark x1="5888" y1="50623" x2="16809" y2="50908"/>
                        <a14:foregroundMark x1="87749" y1="73709" x2="99335" y2="90452"/>
                        <a14:foregroundMark x1="78632" y1="86213" x2="88129" y2="90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74"/>
          <a:stretch/>
        </p:blipFill>
        <p:spPr>
          <a:xfrm>
            <a:off x="7624051" y="0"/>
            <a:ext cx="456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85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E5927F-BD7D-45A8-8683-4491AB3F72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359" b="69598" l="0" r="100000">
                        <a14:foregroundMark x1="17091" y1="29721" x2="17091" y2="29721"/>
                        <a14:backgroundMark x1="77818" y1="33163" x2="77818" y2="33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5" t="22237" r="23093" b="65202"/>
          <a:stretch/>
        </p:blipFill>
        <p:spPr>
          <a:xfrm>
            <a:off x="160421" y="20035"/>
            <a:ext cx="4859589" cy="21817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7D508C-2AC9-4FE4-BF92-F1D1351B9F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893" b="980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53"/>
          <a:stretch/>
        </p:blipFill>
        <p:spPr>
          <a:xfrm>
            <a:off x="0" y="3470181"/>
            <a:ext cx="4571919" cy="3529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C23FB8-0779-4288-A548-3BF54AE7F2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359" b="69598" l="0" r="100000">
                        <a14:foregroundMark x1="17091" y1="29721" x2="17091" y2="29721"/>
                        <a14:backgroundMark x1="77818" y1="33163" x2="77818" y2="33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798" b="30395"/>
          <a:stretch/>
        </p:blipFill>
        <p:spPr>
          <a:xfrm>
            <a:off x="4686318" y="20035"/>
            <a:ext cx="7345261" cy="681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60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1C73F7-E186-4837-9AE9-944BA0EFD4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81" b="23756" l="0" r="100000">
                        <a14:foregroundMark x1="92636" y1="8282" x2="92636" y2="8282"/>
                        <a14:foregroundMark x1="76182" y1="6169" x2="76182" y2="6169"/>
                        <a14:foregroundMark x1="96455" y1="7907" x2="96455" y2="7907"/>
                        <a14:foregroundMark x1="81364" y1="9611" x2="81364" y2="9611"/>
                        <a14:foregroundMark x1="70636" y1="5692" x2="70636" y2="5692"/>
                        <a14:foregroundMark x1="89818" y1="7260" x2="89818" y2="7260"/>
                        <a14:foregroundMark x1="83091" y1="6476" x2="83091" y2="6476"/>
                        <a14:foregroundMark x1="92909" y1="7328" x2="92909" y2="7328"/>
                        <a14:foregroundMark x1="73727" y1="5999" x2="73727" y2="5999"/>
                        <a14:foregroundMark x1="72727" y1="7123" x2="72727" y2="7123"/>
                        <a14:foregroundMark x1="72273" y1="8453" x2="72273" y2="8453"/>
                        <a14:foregroundMark x1="91636" y1="9918" x2="91636" y2="9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316"/>
          <a:stretch/>
        </p:blipFill>
        <p:spPr>
          <a:xfrm>
            <a:off x="31937" y="1323439"/>
            <a:ext cx="2884214" cy="18216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02D3DC-5282-48D0-AFF4-F0A5F10F6F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698" b="99932" l="0" r="99636">
                        <a14:foregroundMark x1="11000" y1="98943" x2="11000" y2="98943"/>
                        <a14:foregroundMark x1="72909" y1="92229" x2="72909" y2="92229"/>
                        <a14:foregroundMark x1="90182" y1="92502" x2="90182" y2="92502"/>
                        <a14:foregroundMark x1="15182" y1="81016" x2="15182" y2="81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717"/>
          <a:stretch/>
        </p:blipFill>
        <p:spPr>
          <a:xfrm>
            <a:off x="0" y="4439652"/>
            <a:ext cx="4571919" cy="2594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75D7DC-37F0-4690-BC38-62A7977ABBB0}"/>
              </a:ext>
            </a:extLst>
          </p:cNvPr>
          <p:cNvSpPr txBox="1"/>
          <p:nvPr/>
        </p:nvSpPr>
        <p:spPr>
          <a:xfrm>
            <a:off x="0" y="0"/>
            <a:ext cx="5775158" cy="132343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JENIS PUPUK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77BD54-FEE3-4B3D-B768-2B2FAA83A5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130" b="81902" l="364" r="100000">
                        <a14:foregroundMark x1="18818" y1="35855" x2="18818" y2="35855"/>
                        <a14:foregroundMark x1="70182" y1="56067" x2="70182" y2="56067"/>
                        <a14:foregroundMark x1="70455" y1="54260" x2="70455" y2="54260"/>
                        <a14:foregroundMark x1="72091" y1="55726" x2="72091" y2="55726"/>
                        <a14:foregroundMark x1="82818" y1="59850" x2="82818" y2="59850"/>
                        <a14:foregroundMark x1="82455" y1="58759" x2="86091" y2="63872"/>
                        <a14:foregroundMark x1="69818" y1="59134" x2="69818" y2="59134"/>
                        <a14:foregroundMark x1="72455" y1="58623" x2="72455" y2="58623"/>
                        <a14:foregroundMark x1="94182" y1="67519" x2="94182" y2="67519"/>
                        <a14:foregroundMark x1="42545" y1="70552" x2="42545" y2="70552"/>
                        <a14:foregroundMark x1="46455" y1="70211" x2="46455" y2="70211"/>
                        <a14:foregroundMark x1="52909" y1="69223" x2="52909" y2="69223"/>
                        <a14:foregroundMark x1="5818" y1="77641" x2="95455" y2="80539"/>
                        <a14:foregroundMark x1="3545" y1="39093" x2="3545" y2="39093"/>
                        <a14:foregroundMark x1="65545" y1="56203" x2="73727" y2="55999"/>
                        <a14:foregroundMark x1="66000" y1="63770" x2="74455" y2="64042"/>
                        <a14:foregroundMark x1="37273" y1="70859" x2="37273" y2="70859"/>
                        <a14:foregroundMark x1="37273" y1="70143" x2="37273" y2="68439"/>
                        <a14:foregroundMark x1="38364" y1="68643" x2="43273" y2="69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263" b="17927"/>
          <a:stretch/>
        </p:blipFill>
        <p:spPr>
          <a:xfrm>
            <a:off x="6141839" y="43545"/>
            <a:ext cx="5303521" cy="682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3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D01F28-2A59-4F77-8F62-A80591E455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024" b="62423" l="0" r="100000">
                        <a14:foregroundMark x1="85896" y1="25427" x2="85896" y2="25427"/>
                        <a14:foregroundMark x1="84531" y1="27406" x2="84531" y2="27406"/>
                        <a14:foregroundMark x1="91174" y1="29488" x2="91174" y2="29488"/>
                        <a14:foregroundMark x1="13922" y1="23959" x2="13922" y2="23959"/>
                        <a14:foregroundMark x1="11829" y1="43584" x2="11829" y2="43584"/>
                        <a14:foregroundMark x1="6551" y1="53720" x2="6551" y2="53720"/>
                        <a14:foregroundMark x1="9008" y1="58089" x2="9008" y2="58089"/>
                        <a14:backgroundMark x1="20928" y1="31195" x2="20928" y2="31195"/>
                        <a14:backgroundMark x1="10009" y1="31877" x2="25114" y2="32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071" b="37314"/>
          <a:stretch/>
        </p:blipFill>
        <p:spPr>
          <a:xfrm>
            <a:off x="1245328" y="206446"/>
            <a:ext cx="5993712" cy="66515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F1A3D9-D1C2-4066-975E-B8DC667700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34" b="21058" l="3185" r="94813">
                        <a14:foregroundMark x1="38944" y1="10478" x2="38944" y2="10478"/>
                        <a14:foregroundMark x1="31938" y1="10478" x2="84622" y2="10614"/>
                        <a14:foregroundMark x1="32666" y1="13242" x2="84258" y2="13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22" b="78733"/>
          <a:stretch/>
        </p:blipFill>
        <p:spPr>
          <a:xfrm>
            <a:off x="7828547" y="0"/>
            <a:ext cx="4567949" cy="18448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750B3A-950F-4E2E-B075-517C2F46D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D4D0BC"/>
              </a:clrFrom>
              <a:clrTo>
                <a:srgbClr val="D4D0B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94" b="9774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554" b="2284"/>
          <a:stretch/>
        </p:blipFill>
        <p:spPr>
          <a:xfrm>
            <a:off x="7624051" y="2574758"/>
            <a:ext cx="4567949" cy="428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72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384151ED-1958-4287-BCB5-4A7647F6C5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146" b="983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299" b="1711"/>
          <a:stretch/>
        </p:blipFill>
        <p:spPr>
          <a:xfrm>
            <a:off x="7074568" y="3174793"/>
            <a:ext cx="5117432" cy="36832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B0686E-25FE-4804-A4B9-A81709CC1E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34" b="21058" l="3185" r="94813">
                        <a14:foregroundMark x1="38944" y1="10478" x2="38944" y2="10478"/>
                        <a14:foregroundMark x1="31938" y1="10478" x2="84622" y2="10614"/>
                        <a14:foregroundMark x1="32666" y1="13242" x2="84258" y2="13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22" b="78733"/>
          <a:stretch/>
        </p:blipFill>
        <p:spPr>
          <a:xfrm>
            <a:off x="7828547" y="0"/>
            <a:ext cx="4567949" cy="1844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48022F-00B5-4DC0-BA37-3313CC91D4DA}"/>
              </a:ext>
            </a:extLst>
          </p:cNvPr>
          <p:cNvSpPr txBox="1"/>
          <p:nvPr/>
        </p:nvSpPr>
        <p:spPr>
          <a:xfrm>
            <a:off x="0" y="472350"/>
            <a:ext cx="79408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MANFAAT PEMUPUKAN BERIMBANG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A50C37-AA18-4467-8A7F-91FE41FA42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543" b="70259" l="0" r="93273">
                        <a14:foregroundMark x1="71182" y1="52592" x2="71182" y2="52592"/>
                        <a14:foregroundMark x1="85545" y1="57742" x2="85545" y2="57742"/>
                        <a14:foregroundMark x1="86636" y1="63131" x2="86636" y2="63131"/>
                        <a14:foregroundMark x1="82455" y1="66951" x2="82455" y2="66951"/>
                        <a14:foregroundMark x1="79273" y1="47988" x2="79273" y2="47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703" r="7040" b="29623"/>
          <a:stretch/>
        </p:blipFill>
        <p:spPr>
          <a:xfrm>
            <a:off x="739746" y="2009216"/>
            <a:ext cx="6461350" cy="475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62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0A27BF-62D6-4D42-9042-9FF0F59A2A35}"/>
              </a:ext>
            </a:extLst>
          </p:cNvPr>
          <p:cNvSpPr txBox="1"/>
          <p:nvPr/>
        </p:nvSpPr>
        <p:spPr>
          <a:xfrm>
            <a:off x="0" y="7132"/>
            <a:ext cx="12192000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REKOMENDASI PUPUK BERIMBANG UNTUK PADI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1B475F-8A08-473D-9F4F-66BFC2BFCC0E}"/>
              </a:ext>
            </a:extLst>
          </p:cNvPr>
          <p:cNvGrpSpPr/>
          <p:nvPr/>
        </p:nvGrpSpPr>
        <p:grpSpPr>
          <a:xfrm>
            <a:off x="257175" y="1128998"/>
            <a:ext cx="5598696" cy="2154436"/>
            <a:chOff x="0" y="994610"/>
            <a:chExt cx="5598696" cy="215443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C6203C-7A42-47B2-8BA7-7F370E45964D}"/>
                </a:ext>
              </a:extLst>
            </p:cNvPr>
            <p:cNvSpPr txBox="1"/>
            <p:nvPr/>
          </p:nvSpPr>
          <p:spPr>
            <a:xfrm>
              <a:off x="0" y="994610"/>
              <a:ext cx="51976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rgbClr val="BAD5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Rekomendasi</a:t>
              </a:r>
              <a:r>
                <a:rPr lang="en-US" sz="2800" b="1" dirty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rgbClr val="BAD5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rgbClr val="BAD5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Pupuk</a:t>
              </a:r>
              <a:r>
                <a:rPr lang="en-US" sz="2800" b="1" dirty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rgbClr val="BAD5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 Urea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E03569-4B1B-4C5D-A0BF-3318F011EA76}"/>
                </a:ext>
              </a:extLst>
            </p:cNvPr>
            <p:cNvSpPr txBox="1"/>
            <p:nvPr/>
          </p:nvSpPr>
          <p:spPr>
            <a:xfrm>
              <a:off x="385011" y="1517830"/>
              <a:ext cx="5213685" cy="163121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dirty="0" err="1"/>
                <a:t>Ditentukan</a:t>
              </a:r>
              <a:r>
                <a:rPr lang="en-US" sz="2000" dirty="0"/>
                <a:t> </a:t>
              </a:r>
              <a:r>
                <a:rPr lang="en-US" sz="2000" dirty="0" err="1"/>
                <a:t>berdasarkan</a:t>
              </a:r>
              <a:r>
                <a:rPr lang="en-US" sz="2000" dirty="0"/>
                <a:t> </a:t>
              </a:r>
              <a:r>
                <a:rPr lang="en-US" sz="2000" dirty="0" err="1"/>
                <a:t>tingkat</a:t>
              </a:r>
              <a:r>
                <a:rPr lang="en-US" sz="2000" dirty="0"/>
                <a:t> </a:t>
              </a:r>
              <a:r>
                <a:rPr lang="en-US" sz="2000" dirty="0" err="1"/>
                <a:t>produktivitas</a:t>
              </a:r>
              <a:r>
                <a:rPr lang="en-US" sz="2000" dirty="0"/>
                <a:t> </a:t>
              </a:r>
              <a:r>
                <a:rPr lang="en-US" sz="2000" dirty="0" err="1"/>
                <a:t>padi</a:t>
              </a:r>
              <a:r>
                <a:rPr lang="en-US" sz="2000" dirty="0"/>
                <a:t> sawah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 err="1"/>
                <a:t>Produktivitas</a:t>
              </a:r>
              <a:r>
                <a:rPr lang="en-US" sz="2000" dirty="0"/>
                <a:t> &lt; 5 t/ha		= 200 kg urea/ha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 err="1"/>
                <a:t>Produktivitas</a:t>
              </a:r>
              <a:r>
                <a:rPr lang="en-US" sz="2000" dirty="0"/>
                <a:t> 5 – 6 t/ha		= 250 kg urea/ha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 err="1"/>
                <a:t>Produktivitas</a:t>
              </a:r>
              <a:r>
                <a:rPr lang="en-US" sz="2000" dirty="0"/>
                <a:t> &gt; 6 t/ha		= 300 kg urea/ha</a:t>
              </a:r>
            </a:p>
          </p:txBody>
        </p:sp>
      </p:grp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B2724C4-DC08-4143-8784-4C2F8AB3EC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487452"/>
              </p:ext>
            </p:extLst>
          </p:nvPr>
        </p:nvGraphicFramePr>
        <p:xfrm>
          <a:off x="6472991" y="1279740"/>
          <a:ext cx="5542547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9971">
                  <a:extLst>
                    <a:ext uri="{9D8B030D-6E8A-4147-A177-3AD203B41FA5}">
                      <a16:colId xmlns:a16="http://schemas.microsoft.com/office/drawing/2014/main" val="3957217137"/>
                    </a:ext>
                  </a:extLst>
                </a:gridCol>
                <a:gridCol w="2201453">
                  <a:extLst>
                    <a:ext uri="{9D8B030D-6E8A-4147-A177-3AD203B41FA5}">
                      <a16:colId xmlns:a16="http://schemas.microsoft.com/office/drawing/2014/main" val="675631222"/>
                    </a:ext>
                  </a:extLst>
                </a:gridCol>
                <a:gridCol w="1701123">
                  <a:extLst>
                    <a:ext uri="{9D8B030D-6E8A-4147-A177-3AD203B41FA5}">
                      <a16:colId xmlns:a16="http://schemas.microsoft.com/office/drawing/2014/main" val="10773541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Kelas status hara P </a:t>
                      </a:r>
                      <a:r>
                        <a:rPr lang="en-US" sz="2000" dirty="0" err="1"/>
                        <a:t>tanah</a:t>
                      </a:r>
                      <a:endParaRPr lang="en-US" sz="2000" dirty="0"/>
                    </a:p>
                  </a:txBody>
                  <a:tcPr>
                    <a:solidFill>
                      <a:srgbClr val="FFFC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Kadar hara P </a:t>
                      </a:r>
                      <a:r>
                        <a:rPr lang="en-US" sz="2000" dirty="0" err="1"/>
                        <a:t>terekstrak</a:t>
                      </a:r>
                      <a:r>
                        <a:rPr lang="en-US" sz="2000" dirty="0"/>
                        <a:t> HCl 25%</a:t>
                      </a:r>
                    </a:p>
                  </a:txBody>
                  <a:tcPr>
                    <a:solidFill>
                      <a:srgbClr val="FFFC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Dosis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rekomendasi</a:t>
                      </a:r>
                      <a:endParaRPr lang="en-US" sz="2000" dirty="0"/>
                    </a:p>
                  </a:txBody>
                  <a:tcPr>
                    <a:solidFill>
                      <a:srgbClr val="FFFC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941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solidFill>
                      <a:srgbClr val="FFFC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mg P</a:t>
                      </a:r>
                      <a:r>
                        <a:rPr lang="en-US" sz="2000" baseline="-25000" dirty="0"/>
                        <a:t>2</a:t>
                      </a:r>
                      <a:r>
                        <a:rPr lang="en-US" sz="2000" dirty="0"/>
                        <a:t>O</a:t>
                      </a:r>
                      <a:r>
                        <a:rPr lang="en-US" sz="2000" baseline="-25000" dirty="0"/>
                        <a:t>5</a:t>
                      </a:r>
                      <a:r>
                        <a:rPr lang="en-US" sz="2000" dirty="0"/>
                        <a:t>/100 g</a:t>
                      </a:r>
                    </a:p>
                  </a:txBody>
                  <a:tcPr>
                    <a:solidFill>
                      <a:srgbClr val="FFFC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kg SP-36/ha</a:t>
                      </a:r>
                    </a:p>
                  </a:txBody>
                  <a:tcPr>
                    <a:solidFill>
                      <a:srgbClr val="FFFC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7451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/>
                        <a:t>Rendah</a:t>
                      </a:r>
                      <a:endParaRPr lang="en-US" sz="2000" b="1" dirty="0"/>
                    </a:p>
                  </a:txBody>
                  <a:tcP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&lt; 20</a:t>
                      </a:r>
                    </a:p>
                  </a:txBody>
                  <a:tcP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100</a:t>
                      </a:r>
                    </a:p>
                  </a:txBody>
                  <a:tcP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647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/>
                        <a:t>Sendang</a:t>
                      </a:r>
                      <a:endParaRPr lang="en-US" sz="20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20 – 40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75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810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Tinggi</a:t>
                      </a:r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&gt; 40</a:t>
                      </a:r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50</a:t>
                      </a:r>
                    </a:p>
                  </a:txBody>
                  <a:tcPr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24860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6161ED2-DDCE-42A8-B239-A4EA22A0419C}"/>
              </a:ext>
            </a:extLst>
          </p:cNvPr>
          <p:cNvSpPr txBox="1"/>
          <p:nvPr/>
        </p:nvSpPr>
        <p:spPr>
          <a:xfrm>
            <a:off x="6071937" y="756520"/>
            <a:ext cx="5542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rgbClr val="BAD5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Rekomendasi</a:t>
            </a:r>
            <a:r>
              <a:rPr 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BAD5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rgbClr val="BAD5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Pupuk</a:t>
            </a:r>
            <a:r>
              <a:rPr 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BAD5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SP-36</a:t>
            </a:r>
          </a:p>
        </p:txBody>
      </p:sp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4E17D2F4-38B8-4E5B-8984-2B1D0463E5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219335"/>
              </p:ext>
            </p:extLst>
          </p:nvPr>
        </p:nvGraphicFramePr>
        <p:xfrm>
          <a:off x="5944604" y="4084525"/>
          <a:ext cx="6071937" cy="268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3957217137"/>
                    </a:ext>
                  </a:extLst>
                </a:gridCol>
                <a:gridCol w="1732548">
                  <a:extLst>
                    <a:ext uri="{9D8B030D-6E8A-4147-A177-3AD203B41FA5}">
                      <a16:colId xmlns:a16="http://schemas.microsoft.com/office/drawing/2014/main" val="675631222"/>
                    </a:ext>
                  </a:extLst>
                </a:gridCol>
                <a:gridCol w="1604210">
                  <a:extLst>
                    <a:ext uri="{9D8B030D-6E8A-4147-A177-3AD203B41FA5}">
                      <a16:colId xmlns:a16="http://schemas.microsoft.com/office/drawing/2014/main" val="1077354158"/>
                    </a:ext>
                  </a:extLst>
                </a:gridCol>
                <a:gridCol w="1363579">
                  <a:extLst>
                    <a:ext uri="{9D8B030D-6E8A-4147-A177-3AD203B41FA5}">
                      <a16:colId xmlns:a16="http://schemas.microsoft.com/office/drawing/2014/main" val="2544287110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Kelas status hara K </a:t>
                      </a:r>
                      <a:r>
                        <a:rPr lang="en-US" sz="2000" dirty="0" err="1"/>
                        <a:t>tanah</a:t>
                      </a:r>
                      <a:endParaRPr lang="en-US" sz="2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Kadar hara  </a:t>
                      </a:r>
                      <a:r>
                        <a:rPr lang="en-US" sz="2000" dirty="0" err="1"/>
                        <a:t>terekstrak</a:t>
                      </a:r>
                      <a:r>
                        <a:rPr lang="en-US" sz="2000" dirty="0"/>
                        <a:t> HCl 25%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Dosis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rekomendasi</a:t>
                      </a:r>
                      <a:endParaRPr lang="en-US" sz="2000" dirty="0"/>
                    </a:p>
                  </a:txBody>
                  <a:tcPr>
                    <a:solidFill>
                      <a:srgbClr val="FFFC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94178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Dengan</a:t>
                      </a:r>
                      <a:r>
                        <a:rPr lang="en-US" sz="2000" dirty="0"/>
                        <a:t> Jerami</a:t>
                      </a:r>
                    </a:p>
                  </a:txBody>
                  <a:tcPr>
                    <a:solidFill>
                      <a:srgbClr val="FFFC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Tanpa</a:t>
                      </a:r>
                      <a:r>
                        <a:rPr lang="en-US" sz="2000" dirty="0"/>
                        <a:t> Jerami</a:t>
                      </a:r>
                    </a:p>
                  </a:txBody>
                  <a:tcPr>
                    <a:solidFill>
                      <a:srgbClr val="FFFC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745109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C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mg K</a:t>
                      </a:r>
                      <a:r>
                        <a:rPr lang="en-US" sz="2000" baseline="-25000" dirty="0"/>
                        <a:t>2</a:t>
                      </a:r>
                      <a:r>
                        <a:rPr lang="en-US" sz="2000" dirty="0"/>
                        <a:t>O/100 g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CD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kg </a:t>
                      </a:r>
                      <a:r>
                        <a:rPr lang="en-US" sz="2000" dirty="0" err="1"/>
                        <a:t>KCl</a:t>
                      </a:r>
                      <a:r>
                        <a:rPr lang="en-US" sz="2000" dirty="0"/>
                        <a:t>/ha</a:t>
                      </a:r>
                    </a:p>
                  </a:txBody>
                  <a:tcPr>
                    <a:solidFill>
                      <a:srgbClr val="FFFC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24268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/>
                        <a:t>Rendah</a:t>
                      </a:r>
                      <a:endParaRPr lang="en-US" sz="2000" b="1" dirty="0"/>
                    </a:p>
                  </a:txBody>
                  <a:tcP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&lt; 10</a:t>
                      </a:r>
                    </a:p>
                  </a:txBody>
                  <a:tcP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50</a:t>
                      </a:r>
                    </a:p>
                  </a:txBody>
                  <a:tcP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100</a:t>
                      </a:r>
                      <a:endParaRPr lang="en-US" sz="2000" b="1" dirty="0"/>
                    </a:p>
                  </a:txBody>
                  <a:tcP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6471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/>
                        <a:t>Sendang</a:t>
                      </a:r>
                      <a:endParaRPr lang="en-US" sz="20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10 – 20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50</a:t>
                      </a:r>
                      <a:endParaRPr lang="en-US" sz="20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8103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Tinggi</a:t>
                      </a:r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&gt; 20</a:t>
                      </a:r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0</a:t>
                      </a:r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50</a:t>
                      </a:r>
                    </a:p>
                  </a:txBody>
                  <a:tcPr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24860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1D5A650-2AE8-4473-97CC-835377351B1B}"/>
              </a:ext>
            </a:extLst>
          </p:cNvPr>
          <p:cNvSpPr txBox="1"/>
          <p:nvPr/>
        </p:nvSpPr>
        <p:spPr>
          <a:xfrm>
            <a:off x="5543550" y="3561305"/>
            <a:ext cx="5542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rgbClr val="BAD5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Rekomendasi</a:t>
            </a:r>
            <a:r>
              <a:rPr 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BAD5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rgbClr val="BAD5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Pupuk</a:t>
            </a:r>
            <a:r>
              <a:rPr 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BAD5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rgbClr val="BAD5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KCl</a:t>
            </a:r>
            <a:endParaRPr lang="en-US" sz="28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BAD5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275A44-F068-424C-AF65-A4B8F4993502}"/>
              </a:ext>
            </a:extLst>
          </p:cNvPr>
          <p:cNvSpPr txBox="1"/>
          <p:nvPr/>
        </p:nvSpPr>
        <p:spPr>
          <a:xfrm>
            <a:off x="575634" y="5890438"/>
            <a:ext cx="3390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: Badan </a:t>
            </a:r>
            <a:r>
              <a:rPr lang="en-US" sz="1200" dirty="0" err="1"/>
              <a:t>Litbang</a:t>
            </a:r>
            <a:r>
              <a:rPr lang="en-US" sz="1200" dirty="0"/>
              <a:t> </a:t>
            </a:r>
            <a:r>
              <a:rPr lang="en-US" sz="1200" dirty="0" err="1"/>
              <a:t>Pertanian</a:t>
            </a:r>
            <a:r>
              <a:rPr lang="en-US" sz="1200" dirty="0"/>
              <a:t> (2020)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5C1A28-425D-42F0-A0D0-3822DBEFD0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02" b="4297"/>
          <a:stretch/>
        </p:blipFill>
        <p:spPr>
          <a:xfrm>
            <a:off x="642186" y="4159080"/>
            <a:ext cx="4572197" cy="173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94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4646</TotalTime>
  <Words>355</Words>
  <Application>Microsoft Office PowerPoint</Application>
  <PresentationFormat>Widescreen</PresentationFormat>
  <Paragraphs>149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AgentConMedDB Normal</vt:lpstr>
      <vt:lpstr>Arial</vt:lpstr>
      <vt:lpstr>Arial Black</vt:lpstr>
      <vt:lpstr>Britannic Bold</vt:lpstr>
      <vt:lpstr>Caladea</vt:lpstr>
      <vt:lpstr>Calibri</vt:lpstr>
      <vt:lpstr>Calibri Light</vt:lpstr>
      <vt:lpstr>Tahoma</vt:lpstr>
      <vt:lpstr>Trebuchet MS</vt:lpstr>
      <vt:lpstr>Wingdings</vt:lpstr>
      <vt:lpstr>Office Theme</vt:lpstr>
      <vt:lpstr>1_Office Theme</vt:lpstr>
      <vt:lpstr>PowerPoint Presentation</vt:lpstr>
      <vt:lpstr>PowerPoint Presentation</vt:lpstr>
      <vt:lpstr>Pengungkit Produktivitas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PERTANIAN TIDAK BERHENTI</dc:title>
  <dc:creator>mercy</dc:creator>
  <cp:lastModifiedBy>EVALUASI</cp:lastModifiedBy>
  <cp:revision>243</cp:revision>
  <dcterms:created xsi:type="dcterms:W3CDTF">2020-04-02T14:12:54Z</dcterms:created>
  <dcterms:modified xsi:type="dcterms:W3CDTF">2021-11-01T14:44:48Z</dcterms:modified>
</cp:coreProperties>
</file>